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81" r:id="rId2"/>
    <p:sldId id="878" r:id="rId3"/>
    <p:sldId id="882" r:id="rId4"/>
    <p:sldId id="879" r:id="rId5"/>
    <p:sldId id="880" r:id="rId6"/>
    <p:sldId id="877" r:id="rId7"/>
    <p:sldId id="884" r:id="rId8"/>
    <p:sldId id="885" r:id="rId9"/>
    <p:sldId id="883" r:id="rId10"/>
    <p:sldId id="886" r:id="rId11"/>
    <p:sldId id="1051" r:id="rId12"/>
    <p:sldId id="899" r:id="rId13"/>
    <p:sldId id="887" r:id="rId14"/>
    <p:sldId id="888" r:id="rId15"/>
    <p:sldId id="881" r:id="rId16"/>
    <p:sldId id="889" r:id="rId17"/>
    <p:sldId id="1035" r:id="rId18"/>
    <p:sldId id="1036" r:id="rId19"/>
    <p:sldId id="1037" r:id="rId20"/>
    <p:sldId id="258" r:id="rId21"/>
    <p:sldId id="909" r:id="rId22"/>
    <p:sldId id="1038" r:id="rId23"/>
    <p:sldId id="1039" r:id="rId24"/>
    <p:sldId id="1040" r:id="rId25"/>
    <p:sldId id="871" r:id="rId26"/>
    <p:sldId id="1041" r:id="rId27"/>
    <p:sldId id="1042" r:id="rId28"/>
    <p:sldId id="1054" r:id="rId29"/>
    <p:sldId id="1052" r:id="rId30"/>
    <p:sldId id="853" r:id="rId31"/>
    <p:sldId id="852" r:id="rId32"/>
    <p:sldId id="854" r:id="rId33"/>
    <p:sldId id="868" r:id="rId34"/>
    <p:sldId id="869" r:id="rId35"/>
    <p:sldId id="1044" r:id="rId36"/>
    <p:sldId id="1053" r:id="rId37"/>
    <p:sldId id="336" r:id="rId38"/>
    <p:sldId id="1047" r:id="rId39"/>
    <p:sldId id="1048" r:id="rId40"/>
    <p:sldId id="1049" r:id="rId41"/>
    <p:sldId id="526" r:id="rId42"/>
    <p:sldId id="900" r:id="rId43"/>
    <p:sldId id="1055" r:id="rId44"/>
    <p:sldId id="346" r:id="rId45"/>
    <p:sldId id="347" r:id="rId46"/>
    <p:sldId id="890" r:id="rId47"/>
    <p:sldId id="891" r:id="rId48"/>
    <p:sldId id="892" r:id="rId49"/>
    <p:sldId id="896" r:id="rId50"/>
    <p:sldId id="1050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FFFF66"/>
    <a:srgbClr val="FFFF99"/>
    <a:srgbClr val="003300"/>
    <a:srgbClr val="006600"/>
    <a:srgbClr val="A5002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636EB1-54CA-486D-9BC8-FB09C2AD3D48}" v="205" dt="2023-10-30T08:19:42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sen Saleh Eledrisi" userId="S::meledrisi@hamad.qa::28a879f2-a0da-42a9-b03a-079619e6cbb9" providerId="AD" clId="Web-{ABADADFC-690E-BBDC-F611-8556D50E5486}"/>
    <pc:docChg chg="modSld">
      <pc:chgData name="Mohsen Saleh Eledrisi" userId="S::meledrisi@hamad.qa::28a879f2-a0da-42a9-b03a-079619e6cbb9" providerId="AD" clId="Web-{ABADADFC-690E-BBDC-F611-8556D50E5486}" dt="2023-03-21T17:34:06.282" v="49" actId="20577"/>
      <pc:docMkLst>
        <pc:docMk/>
      </pc:docMkLst>
      <pc:sldChg chg="modSp">
        <pc:chgData name="Mohsen Saleh Eledrisi" userId="S::meledrisi@hamad.qa::28a879f2-a0da-42a9-b03a-079619e6cbb9" providerId="AD" clId="Web-{ABADADFC-690E-BBDC-F611-8556D50E5486}" dt="2023-03-21T17:31:29.945" v="1" actId="1076"/>
        <pc:sldMkLst>
          <pc:docMk/>
          <pc:sldMk cId="0" sldId="878"/>
        </pc:sldMkLst>
        <pc:spChg chg="mod">
          <ac:chgData name="Mohsen Saleh Eledrisi" userId="S::meledrisi@hamad.qa::28a879f2-a0da-42a9-b03a-079619e6cbb9" providerId="AD" clId="Web-{ABADADFC-690E-BBDC-F611-8556D50E5486}" dt="2023-03-21T17:31:29.945" v="1" actId="1076"/>
          <ac:spMkLst>
            <pc:docMk/>
            <pc:sldMk cId="0" sldId="878"/>
            <ac:spMk id="9" creationId="{DF6F981E-BF74-020F-ADDF-D55AD3ED9DC2}"/>
          </ac:spMkLst>
        </pc:spChg>
      </pc:sldChg>
      <pc:sldChg chg="modSp">
        <pc:chgData name="Mohsen Saleh Eledrisi" userId="S::meledrisi@hamad.qa::28a879f2-a0da-42a9-b03a-079619e6cbb9" providerId="AD" clId="Web-{ABADADFC-690E-BBDC-F611-8556D50E5486}" dt="2023-03-21T17:34:06.282" v="49" actId="20577"/>
        <pc:sldMkLst>
          <pc:docMk/>
          <pc:sldMk cId="0" sldId="883"/>
        </pc:sldMkLst>
        <pc:spChg chg="mod">
          <ac:chgData name="Mohsen Saleh Eledrisi" userId="S::meledrisi@hamad.qa::28a879f2-a0da-42a9-b03a-079619e6cbb9" providerId="AD" clId="Web-{ABADADFC-690E-BBDC-F611-8556D50E5486}" dt="2023-03-21T17:34:06.282" v="49" actId="20577"/>
          <ac:spMkLst>
            <pc:docMk/>
            <pc:sldMk cId="0" sldId="883"/>
            <ac:spMk id="17410" creationId="{601F44D7-65CE-F9A2-B856-3A5593B9340C}"/>
          </ac:spMkLst>
        </pc:spChg>
      </pc:sldChg>
      <pc:sldChg chg="modSp">
        <pc:chgData name="Mohsen Saleh Eledrisi" userId="S::meledrisi@hamad.qa::28a879f2-a0da-42a9-b03a-079619e6cbb9" providerId="AD" clId="Web-{ABADADFC-690E-BBDC-F611-8556D50E5486}" dt="2023-03-21T17:32:09.416" v="6" actId="1076"/>
        <pc:sldMkLst>
          <pc:docMk/>
          <pc:sldMk cId="0" sldId="884"/>
        </pc:sldMkLst>
        <pc:spChg chg="mod">
          <ac:chgData name="Mohsen Saleh Eledrisi" userId="S::meledrisi@hamad.qa::28a879f2-a0da-42a9-b03a-079619e6cbb9" providerId="AD" clId="Web-{ABADADFC-690E-BBDC-F611-8556D50E5486}" dt="2023-03-21T17:32:07.432" v="5" actId="1076"/>
          <ac:spMkLst>
            <pc:docMk/>
            <pc:sldMk cId="0" sldId="884"/>
            <ac:spMk id="8" creationId="{42714B58-BED3-F38F-D679-99C17971F808}"/>
          </ac:spMkLst>
        </pc:spChg>
        <pc:spChg chg="mod">
          <ac:chgData name="Mohsen Saleh Eledrisi" userId="S::meledrisi@hamad.qa::28a879f2-a0da-42a9-b03a-079619e6cbb9" providerId="AD" clId="Web-{ABADADFC-690E-BBDC-F611-8556D50E5486}" dt="2023-03-21T17:32:09.416" v="6" actId="1076"/>
          <ac:spMkLst>
            <pc:docMk/>
            <pc:sldMk cId="0" sldId="884"/>
            <ac:spMk id="34834" creationId="{1AE2A24E-0B04-FE43-CD1A-F912E6E192B4}"/>
          </ac:spMkLst>
        </pc:spChg>
      </pc:sldChg>
    </pc:docChg>
  </pc:docChgLst>
  <pc:docChgLst>
    <pc:chgData name="Mohsen Saleh Eledrisi" userId="28a879f2-a0da-42a9-b03a-079619e6cbb9" providerId="ADAL" clId="{95636EB1-54CA-486D-9BC8-FB09C2AD3D48}"/>
    <pc:docChg chg="undo redo custSel addSld modSld">
      <pc:chgData name="Mohsen Saleh Eledrisi" userId="28a879f2-a0da-42a9-b03a-079619e6cbb9" providerId="ADAL" clId="{95636EB1-54CA-486D-9BC8-FB09C2AD3D48}" dt="2023-10-30T08:20:00.955" v="2025" actId="255"/>
      <pc:docMkLst>
        <pc:docMk/>
      </pc:docMkLst>
      <pc:sldChg chg="modSp mod">
        <pc:chgData name="Mohsen Saleh Eledrisi" userId="28a879f2-a0da-42a9-b03a-079619e6cbb9" providerId="ADAL" clId="{95636EB1-54CA-486D-9BC8-FB09C2AD3D48}" dt="2023-10-30T07:55:04.678" v="1490" actId="14100"/>
        <pc:sldMkLst>
          <pc:docMk/>
          <pc:sldMk cId="0" sldId="281"/>
        </pc:sldMkLst>
        <pc:spChg chg="mod">
          <ac:chgData name="Mohsen Saleh Eledrisi" userId="28a879f2-a0da-42a9-b03a-079619e6cbb9" providerId="ADAL" clId="{95636EB1-54CA-486D-9BC8-FB09C2AD3D48}" dt="2023-10-30T07:55:00.841" v="1488" actId="1037"/>
          <ac:spMkLst>
            <pc:docMk/>
            <pc:sldMk cId="0" sldId="281"/>
            <ac:spMk id="3074" creationId="{6332BF0D-3868-344D-29A5-CCD4AF2BFB96}"/>
          </ac:spMkLst>
        </pc:spChg>
        <pc:spChg chg="mod">
          <ac:chgData name="Mohsen Saleh Eledrisi" userId="28a879f2-a0da-42a9-b03a-079619e6cbb9" providerId="ADAL" clId="{95636EB1-54CA-486D-9BC8-FB09C2AD3D48}" dt="2023-10-30T07:55:04.678" v="1490" actId="14100"/>
          <ac:spMkLst>
            <pc:docMk/>
            <pc:sldMk cId="0" sldId="281"/>
            <ac:spMk id="3076" creationId="{1248F41F-C0C6-615E-69B1-FA20C5203821}"/>
          </ac:spMkLst>
        </pc:spChg>
      </pc:sldChg>
      <pc:sldChg chg="modSp mod">
        <pc:chgData name="Mohsen Saleh Eledrisi" userId="28a879f2-a0da-42a9-b03a-079619e6cbb9" providerId="ADAL" clId="{95636EB1-54CA-486D-9BC8-FB09C2AD3D48}" dt="2023-10-30T07:48:44.135" v="1328" actId="1076"/>
        <pc:sldMkLst>
          <pc:docMk/>
          <pc:sldMk cId="0" sldId="336"/>
        </pc:sldMkLst>
        <pc:spChg chg="mod">
          <ac:chgData name="Mohsen Saleh Eledrisi" userId="28a879f2-a0da-42a9-b03a-079619e6cbb9" providerId="ADAL" clId="{95636EB1-54CA-486D-9BC8-FB09C2AD3D48}" dt="2023-10-30T07:48:40.135" v="1326" actId="14100"/>
          <ac:spMkLst>
            <pc:docMk/>
            <pc:sldMk cId="0" sldId="336"/>
            <ac:spMk id="52228" creationId="{70D5475F-3E1A-E3E6-BC12-2257298FE27A}"/>
          </ac:spMkLst>
        </pc:spChg>
        <pc:spChg chg="mod">
          <ac:chgData name="Mohsen Saleh Eledrisi" userId="28a879f2-a0da-42a9-b03a-079619e6cbb9" providerId="ADAL" clId="{95636EB1-54CA-486D-9BC8-FB09C2AD3D48}" dt="2023-10-30T07:48:44.135" v="1328" actId="1076"/>
          <ac:spMkLst>
            <pc:docMk/>
            <pc:sldMk cId="0" sldId="336"/>
            <ac:spMk id="52230" creationId="{3CF09D71-C672-632D-56DB-732C1DC56DAA}"/>
          </ac:spMkLst>
        </pc:spChg>
        <pc:spChg chg="mod">
          <ac:chgData name="Mohsen Saleh Eledrisi" userId="28a879f2-a0da-42a9-b03a-079619e6cbb9" providerId="ADAL" clId="{95636EB1-54CA-486D-9BC8-FB09C2AD3D48}" dt="2023-10-30T07:48:42.679" v="1327" actId="1076"/>
          <ac:spMkLst>
            <pc:docMk/>
            <pc:sldMk cId="0" sldId="336"/>
            <ac:spMk id="52231" creationId="{A620BF2E-2159-71F6-66C5-1EE4BF209B77}"/>
          </ac:spMkLst>
        </pc:spChg>
      </pc:sldChg>
      <pc:sldChg chg="modSp mod">
        <pc:chgData name="Mohsen Saleh Eledrisi" userId="28a879f2-a0da-42a9-b03a-079619e6cbb9" providerId="ADAL" clId="{95636EB1-54CA-486D-9BC8-FB09C2AD3D48}" dt="2023-10-30T08:13:50.912" v="1821" actId="255"/>
        <pc:sldMkLst>
          <pc:docMk/>
          <pc:sldMk cId="0" sldId="346"/>
        </pc:sldMkLst>
        <pc:spChg chg="mod">
          <ac:chgData name="Mohsen Saleh Eledrisi" userId="28a879f2-a0da-42a9-b03a-079619e6cbb9" providerId="ADAL" clId="{95636EB1-54CA-486D-9BC8-FB09C2AD3D48}" dt="2023-10-30T08:13:50.912" v="1821" actId="255"/>
          <ac:spMkLst>
            <pc:docMk/>
            <pc:sldMk cId="0" sldId="346"/>
            <ac:spMk id="59394" creationId="{7AEA61BD-7B51-E257-F58B-8898093CF0E0}"/>
          </ac:spMkLst>
        </pc:spChg>
        <pc:spChg chg="mod">
          <ac:chgData name="Mohsen Saleh Eledrisi" userId="28a879f2-a0da-42a9-b03a-079619e6cbb9" providerId="ADAL" clId="{95636EB1-54CA-486D-9BC8-FB09C2AD3D48}" dt="2023-10-30T06:54:59.998" v="212" actId="255"/>
          <ac:spMkLst>
            <pc:docMk/>
            <pc:sldMk cId="0" sldId="346"/>
            <ac:spMk id="59395" creationId="{8EF5E53E-C43C-C39A-3A11-179B78BD524E}"/>
          </ac:spMkLst>
        </pc:spChg>
      </pc:sldChg>
      <pc:sldChg chg="modSp mod">
        <pc:chgData name="Mohsen Saleh Eledrisi" userId="28a879f2-a0da-42a9-b03a-079619e6cbb9" providerId="ADAL" clId="{95636EB1-54CA-486D-9BC8-FB09C2AD3D48}" dt="2023-10-30T08:15:51.165" v="1910" actId="20577"/>
        <pc:sldMkLst>
          <pc:docMk/>
          <pc:sldMk cId="0" sldId="347"/>
        </pc:sldMkLst>
        <pc:spChg chg="mod">
          <ac:chgData name="Mohsen Saleh Eledrisi" userId="28a879f2-a0da-42a9-b03a-079619e6cbb9" providerId="ADAL" clId="{95636EB1-54CA-486D-9BC8-FB09C2AD3D48}" dt="2023-10-30T08:14:16.545" v="1824" actId="255"/>
          <ac:spMkLst>
            <pc:docMk/>
            <pc:sldMk cId="0" sldId="347"/>
            <ac:spMk id="61442" creationId="{FEB77EC8-95D0-4AEF-734C-052C3DED2C42}"/>
          </ac:spMkLst>
        </pc:spChg>
        <pc:spChg chg="mod">
          <ac:chgData name="Mohsen Saleh Eledrisi" userId="28a879f2-a0da-42a9-b03a-079619e6cbb9" providerId="ADAL" clId="{95636EB1-54CA-486D-9BC8-FB09C2AD3D48}" dt="2023-10-30T08:15:51.165" v="1910" actId="20577"/>
          <ac:spMkLst>
            <pc:docMk/>
            <pc:sldMk cId="0" sldId="347"/>
            <ac:spMk id="61443" creationId="{7CBAAB63-0FA4-AB0D-694A-5239922A8BD5}"/>
          </ac:spMkLst>
        </pc:spChg>
      </pc:sldChg>
      <pc:sldChg chg="modSp mod">
        <pc:chgData name="Mohsen Saleh Eledrisi" userId="28a879f2-a0da-42a9-b03a-079619e6cbb9" providerId="ADAL" clId="{95636EB1-54CA-486D-9BC8-FB09C2AD3D48}" dt="2023-10-30T07:11:41.187" v="337"/>
        <pc:sldMkLst>
          <pc:docMk/>
          <pc:sldMk cId="0" sldId="852"/>
        </pc:sldMkLst>
        <pc:spChg chg="mod">
          <ac:chgData name="Mohsen Saleh Eledrisi" userId="28a879f2-a0da-42a9-b03a-079619e6cbb9" providerId="ADAL" clId="{95636EB1-54CA-486D-9BC8-FB09C2AD3D48}" dt="2023-10-30T07:11:41.187" v="337"/>
          <ac:spMkLst>
            <pc:docMk/>
            <pc:sldMk cId="0" sldId="852"/>
            <ac:spMk id="5124" creationId="{3243B014-4532-76D0-FA09-ACC9D454EEC3}"/>
          </ac:spMkLst>
        </pc:spChg>
        <pc:spChg chg="mod">
          <ac:chgData name="Mohsen Saleh Eledrisi" userId="28a879f2-a0da-42a9-b03a-079619e6cbb9" providerId="ADAL" clId="{95636EB1-54CA-486D-9BC8-FB09C2AD3D48}" dt="2023-10-30T06:50:56.636" v="201" actId="1076"/>
          <ac:spMkLst>
            <pc:docMk/>
            <pc:sldMk cId="0" sldId="852"/>
            <ac:spMk id="44034" creationId="{51D12C88-A7AB-687D-08B5-499389AF4DCC}"/>
          </ac:spMkLst>
        </pc:spChg>
        <pc:spChg chg="mod">
          <ac:chgData name="Mohsen Saleh Eledrisi" userId="28a879f2-a0da-42a9-b03a-079619e6cbb9" providerId="ADAL" clId="{95636EB1-54CA-486D-9BC8-FB09C2AD3D48}" dt="2023-10-30T07:10:37.588" v="309" actId="1038"/>
          <ac:spMkLst>
            <pc:docMk/>
            <pc:sldMk cId="0" sldId="852"/>
            <ac:spMk id="44036" creationId="{F75F2DA7-9D3F-4A24-7377-22097DA4F5AA}"/>
          </ac:spMkLst>
        </pc:spChg>
      </pc:sldChg>
      <pc:sldChg chg="delSp modSp mod">
        <pc:chgData name="Mohsen Saleh Eledrisi" userId="28a879f2-a0da-42a9-b03a-079619e6cbb9" providerId="ADAL" clId="{95636EB1-54CA-486D-9BC8-FB09C2AD3D48}" dt="2023-10-30T07:10:30.546" v="300" actId="1038"/>
        <pc:sldMkLst>
          <pc:docMk/>
          <pc:sldMk cId="0" sldId="853"/>
        </pc:sldMkLst>
        <pc:spChg chg="mod">
          <ac:chgData name="Mohsen Saleh Eledrisi" userId="28a879f2-a0da-42a9-b03a-079619e6cbb9" providerId="ADAL" clId="{95636EB1-54CA-486D-9BC8-FB09C2AD3D48}" dt="2023-10-30T07:10:30.546" v="300" actId="1038"/>
          <ac:spMkLst>
            <pc:docMk/>
            <pc:sldMk cId="0" sldId="853"/>
            <ac:spMk id="4" creationId="{6011619C-2C01-370B-25CA-E7E71F592403}"/>
          </ac:spMkLst>
        </pc:spChg>
        <pc:spChg chg="mod">
          <ac:chgData name="Mohsen Saleh Eledrisi" userId="28a879f2-a0da-42a9-b03a-079619e6cbb9" providerId="ADAL" clId="{95636EB1-54CA-486D-9BC8-FB09C2AD3D48}" dt="2023-10-30T07:10:07.726" v="295" actId="255"/>
          <ac:spMkLst>
            <pc:docMk/>
            <pc:sldMk cId="0" sldId="853"/>
            <ac:spMk id="43010" creationId="{F0B0149D-6EE3-16DE-F8D0-2088966435EE}"/>
          </ac:spMkLst>
        </pc:spChg>
        <pc:spChg chg="del">
          <ac:chgData name="Mohsen Saleh Eledrisi" userId="28a879f2-a0da-42a9-b03a-079619e6cbb9" providerId="ADAL" clId="{95636EB1-54CA-486D-9BC8-FB09C2AD3D48}" dt="2023-10-30T06:49:13.091" v="149" actId="478"/>
          <ac:spMkLst>
            <pc:docMk/>
            <pc:sldMk cId="0" sldId="853"/>
            <ac:spMk id="43012" creationId="{40EFFF49-87D1-9151-4505-0819AD8E5FFF}"/>
          </ac:spMkLst>
        </pc:spChg>
        <pc:picChg chg="mod">
          <ac:chgData name="Mohsen Saleh Eledrisi" userId="28a879f2-a0da-42a9-b03a-079619e6cbb9" providerId="ADAL" clId="{95636EB1-54CA-486D-9BC8-FB09C2AD3D48}" dt="2023-10-30T07:10:13.624" v="297" actId="14100"/>
          <ac:picMkLst>
            <pc:docMk/>
            <pc:sldMk cId="0" sldId="853"/>
            <ac:picMk id="43013" creationId="{95A10516-7305-1E90-66BF-45D7F051178C}"/>
          </ac:picMkLst>
        </pc:picChg>
      </pc:sldChg>
      <pc:sldChg chg="modSp mod">
        <pc:chgData name="Mohsen Saleh Eledrisi" userId="28a879f2-a0da-42a9-b03a-079619e6cbb9" providerId="ADAL" clId="{95636EB1-54CA-486D-9BC8-FB09C2AD3D48}" dt="2023-10-30T07:51:47.702" v="1424" actId="1076"/>
        <pc:sldMkLst>
          <pc:docMk/>
          <pc:sldMk cId="0" sldId="854"/>
        </pc:sldMkLst>
        <pc:spChg chg="mod">
          <ac:chgData name="Mohsen Saleh Eledrisi" userId="28a879f2-a0da-42a9-b03a-079619e6cbb9" providerId="ADAL" clId="{95636EB1-54CA-486D-9BC8-FB09C2AD3D48}" dt="2023-10-30T07:51:43.599" v="1422" actId="14100"/>
          <ac:spMkLst>
            <pc:docMk/>
            <pc:sldMk cId="0" sldId="854"/>
            <ac:spMk id="6148" creationId="{51C6B207-FB88-43AA-FBA6-CE5CF913AE6E}"/>
          </ac:spMkLst>
        </pc:spChg>
        <pc:spChg chg="mod">
          <ac:chgData name="Mohsen Saleh Eledrisi" userId="28a879f2-a0da-42a9-b03a-079619e6cbb9" providerId="ADAL" clId="{95636EB1-54CA-486D-9BC8-FB09C2AD3D48}" dt="2023-10-30T07:51:47.702" v="1424" actId="1076"/>
          <ac:spMkLst>
            <pc:docMk/>
            <pc:sldMk cId="0" sldId="854"/>
            <ac:spMk id="46083" creationId="{BFA5E706-635F-3B24-797F-FC4AABDF363E}"/>
          </ac:spMkLst>
        </pc:spChg>
        <pc:spChg chg="mod">
          <ac:chgData name="Mohsen Saleh Eledrisi" userId="28a879f2-a0da-42a9-b03a-079619e6cbb9" providerId="ADAL" clId="{95636EB1-54CA-486D-9BC8-FB09C2AD3D48}" dt="2023-10-30T07:13:16.530" v="360" actId="1036"/>
          <ac:spMkLst>
            <pc:docMk/>
            <pc:sldMk cId="0" sldId="854"/>
            <ac:spMk id="46085" creationId="{55CE8E67-C652-E515-23E8-2740E651F3B3}"/>
          </ac:spMkLst>
        </pc:spChg>
        <pc:spChg chg="mod">
          <ac:chgData name="Mohsen Saleh Eledrisi" userId="28a879f2-a0da-42a9-b03a-079619e6cbb9" providerId="ADAL" clId="{95636EB1-54CA-486D-9BC8-FB09C2AD3D48}" dt="2023-10-30T07:13:16.530" v="360" actId="1036"/>
          <ac:spMkLst>
            <pc:docMk/>
            <pc:sldMk cId="0" sldId="854"/>
            <ac:spMk id="46086" creationId="{BA083073-59D7-FCC6-675A-0C23496ABCF5}"/>
          </ac:spMkLst>
        </pc:spChg>
        <pc:spChg chg="mod">
          <ac:chgData name="Mohsen Saleh Eledrisi" userId="28a879f2-a0da-42a9-b03a-079619e6cbb9" providerId="ADAL" clId="{95636EB1-54CA-486D-9BC8-FB09C2AD3D48}" dt="2023-10-30T07:13:16.530" v="360" actId="1036"/>
          <ac:spMkLst>
            <pc:docMk/>
            <pc:sldMk cId="0" sldId="854"/>
            <ac:spMk id="46087" creationId="{74BE3288-72A2-0A8A-B289-5CDE031C298C}"/>
          </ac:spMkLst>
        </pc:spChg>
        <pc:spChg chg="mod">
          <ac:chgData name="Mohsen Saleh Eledrisi" userId="28a879f2-a0da-42a9-b03a-079619e6cbb9" providerId="ADAL" clId="{95636EB1-54CA-486D-9BC8-FB09C2AD3D48}" dt="2023-10-30T07:13:16.530" v="360" actId="1036"/>
          <ac:spMkLst>
            <pc:docMk/>
            <pc:sldMk cId="0" sldId="854"/>
            <ac:spMk id="46088" creationId="{DBF82FCD-63CC-F167-7B71-798D81EB27E7}"/>
          </ac:spMkLst>
        </pc:spChg>
        <pc:spChg chg="mod">
          <ac:chgData name="Mohsen Saleh Eledrisi" userId="28a879f2-a0da-42a9-b03a-079619e6cbb9" providerId="ADAL" clId="{95636EB1-54CA-486D-9BC8-FB09C2AD3D48}" dt="2023-10-30T07:51:45.734" v="1423" actId="14100"/>
          <ac:spMkLst>
            <pc:docMk/>
            <pc:sldMk cId="0" sldId="854"/>
            <ac:spMk id="46089" creationId="{B24E07DB-7CEF-2AD2-A15A-7C23996E4C92}"/>
          </ac:spMkLst>
        </pc:spChg>
        <pc:spChg chg="mod">
          <ac:chgData name="Mohsen Saleh Eledrisi" userId="28a879f2-a0da-42a9-b03a-079619e6cbb9" providerId="ADAL" clId="{95636EB1-54CA-486D-9BC8-FB09C2AD3D48}" dt="2023-10-30T07:51:32.566" v="1420" actId="1076"/>
          <ac:spMkLst>
            <pc:docMk/>
            <pc:sldMk cId="0" sldId="854"/>
            <ac:spMk id="46090" creationId="{AF202FF9-D416-1F1B-FC24-9B29EDBD4072}"/>
          </ac:spMkLst>
        </pc:spChg>
        <pc:spChg chg="mod">
          <ac:chgData name="Mohsen Saleh Eledrisi" userId="28a879f2-a0da-42a9-b03a-079619e6cbb9" providerId="ADAL" clId="{95636EB1-54CA-486D-9BC8-FB09C2AD3D48}" dt="2023-10-30T07:13:16.530" v="360" actId="1036"/>
          <ac:spMkLst>
            <pc:docMk/>
            <pc:sldMk cId="0" sldId="854"/>
            <ac:spMk id="46091" creationId="{0C406876-DB56-B4E0-0871-608F33F79D9E}"/>
          </ac:spMkLst>
        </pc:spChg>
        <pc:spChg chg="mod">
          <ac:chgData name="Mohsen Saleh Eledrisi" userId="28a879f2-a0da-42a9-b03a-079619e6cbb9" providerId="ADAL" clId="{95636EB1-54CA-486D-9BC8-FB09C2AD3D48}" dt="2023-10-30T07:13:11.430" v="356" actId="1076"/>
          <ac:spMkLst>
            <pc:docMk/>
            <pc:sldMk cId="0" sldId="854"/>
            <ac:spMk id="46092" creationId="{CEA3EDCA-0C6F-5AE3-89C6-6C05E690FA3C}"/>
          </ac:spMkLst>
        </pc:spChg>
      </pc:sldChg>
      <pc:sldChg chg="modSp mod">
        <pc:chgData name="Mohsen Saleh Eledrisi" userId="28a879f2-a0da-42a9-b03a-079619e6cbb9" providerId="ADAL" clId="{95636EB1-54CA-486D-9BC8-FB09C2AD3D48}" dt="2023-10-30T07:59:11.953" v="1525" actId="207"/>
        <pc:sldMkLst>
          <pc:docMk/>
          <pc:sldMk cId="0" sldId="868"/>
        </pc:sldMkLst>
        <pc:spChg chg="mod">
          <ac:chgData name="Mohsen Saleh Eledrisi" userId="28a879f2-a0da-42a9-b03a-079619e6cbb9" providerId="ADAL" clId="{95636EB1-54CA-486D-9BC8-FB09C2AD3D48}" dt="2023-10-30T07:50:42.086" v="1399" actId="20577"/>
          <ac:spMkLst>
            <pc:docMk/>
            <pc:sldMk cId="0" sldId="868"/>
            <ac:spMk id="7172" creationId="{3576CC91-8C60-C43A-4B59-99821479C7BB}"/>
          </ac:spMkLst>
        </pc:spChg>
        <pc:spChg chg="mod">
          <ac:chgData name="Mohsen Saleh Eledrisi" userId="28a879f2-a0da-42a9-b03a-079619e6cbb9" providerId="ADAL" clId="{95636EB1-54CA-486D-9BC8-FB09C2AD3D48}" dt="2023-10-30T07:58:36.855" v="1523" actId="255"/>
          <ac:spMkLst>
            <pc:docMk/>
            <pc:sldMk cId="0" sldId="868"/>
            <ac:spMk id="47106" creationId="{BB61B7DB-FA39-A5B1-66B2-FEBFACB65CAD}"/>
          </ac:spMkLst>
        </pc:spChg>
        <pc:spChg chg="mod">
          <ac:chgData name="Mohsen Saleh Eledrisi" userId="28a879f2-a0da-42a9-b03a-079619e6cbb9" providerId="ADAL" clId="{95636EB1-54CA-486D-9BC8-FB09C2AD3D48}" dt="2023-10-30T07:50:49.392" v="1402" actId="20577"/>
          <ac:spMkLst>
            <pc:docMk/>
            <pc:sldMk cId="0" sldId="868"/>
            <ac:spMk id="47109" creationId="{E130840E-021D-54C0-09E5-DA1538E2B3C3}"/>
          </ac:spMkLst>
        </pc:spChg>
        <pc:spChg chg="mod">
          <ac:chgData name="Mohsen Saleh Eledrisi" userId="28a879f2-a0da-42a9-b03a-079619e6cbb9" providerId="ADAL" clId="{95636EB1-54CA-486D-9BC8-FB09C2AD3D48}" dt="2023-10-30T07:59:11.953" v="1525" actId="207"/>
          <ac:spMkLst>
            <pc:docMk/>
            <pc:sldMk cId="0" sldId="868"/>
            <ac:spMk id="47110" creationId="{41F3B07C-C2BA-2664-73B5-803C2A051247}"/>
          </ac:spMkLst>
        </pc:spChg>
      </pc:sldChg>
      <pc:sldChg chg="modSp mod">
        <pc:chgData name="Mohsen Saleh Eledrisi" userId="28a879f2-a0da-42a9-b03a-079619e6cbb9" providerId="ADAL" clId="{95636EB1-54CA-486D-9BC8-FB09C2AD3D48}" dt="2023-10-30T07:59:25.560" v="1526" actId="255"/>
        <pc:sldMkLst>
          <pc:docMk/>
          <pc:sldMk cId="0" sldId="869"/>
        </pc:sldMkLst>
        <pc:spChg chg="mod">
          <ac:chgData name="Mohsen Saleh Eledrisi" userId="28a879f2-a0da-42a9-b03a-079619e6cbb9" providerId="ADAL" clId="{95636EB1-54CA-486D-9BC8-FB09C2AD3D48}" dt="2023-10-30T07:59:25.560" v="1526" actId="255"/>
          <ac:spMkLst>
            <pc:docMk/>
            <pc:sldMk cId="0" sldId="869"/>
            <ac:spMk id="49154" creationId="{E25FB159-5A67-954E-8DDF-EC89573B4DD7}"/>
          </ac:spMkLst>
        </pc:spChg>
        <pc:spChg chg="mod">
          <ac:chgData name="Mohsen Saleh Eledrisi" userId="28a879f2-a0da-42a9-b03a-079619e6cbb9" providerId="ADAL" clId="{95636EB1-54CA-486D-9BC8-FB09C2AD3D48}" dt="2023-10-30T07:46:32.157" v="1243" actId="1076"/>
          <ac:spMkLst>
            <pc:docMk/>
            <pc:sldMk cId="0" sldId="869"/>
            <ac:spMk id="49156" creationId="{0E6EC21B-FBE8-142E-AC39-A3CF7BED7490}"/>
          </ac:spMkLst>
        </pc:spChg>
        <pc:spChg chg="mod">
          <ac:chgData name="Mohsen Saleh Eledrisi" userId="28a879f2-a0da-42a9-b03a-079619e6cbb9" providerId="ADAL" clId="{95636EB1-54CA-486D-9BC8-FB09C2AD3D48}" dt="2023-10-30T07:46:13.110" v="1235" actId="1076"/>
          <ac:spMkLst>
            <pc:docMk/>
            <pc:sldMk cId="0" sldId="869"/>
            <ac:spMk id="49157" creationId="{9DDA3EE4-06F4-33D1-D837-874B4759CF4D}"/>
          </ac:spMkLst>
        </pc:spChg>
        <pc:spChg chg="mod">
          <ac:chgData name="Mohsen Saleh Eledrisi" userId="28a879f2-a0da-42a9-b03a-079619e6cbb9" providerId="ADAL" clId="{95636EB1-54CA-486D-9BC8-FB09C2AD3D48}" dt="2023-10-30T07:46:48.984" v="1245" actId="20577"/>
          <ac:spMkLst>
            <pc:docMk/>
            <pc:sldMk cId="0" sldId="869"/>
            <ac:spMk id="49158" creationId="{E53484D2-23F6-C56C-D81D-CBEBE297C456}"/>
          </ac:spMkLst>
        </pc:spChg>
        <pc:spChg chg="mod">
          <ac:chgData name="Mohsen Saleh Eledrisi" userId="28a879f2-a0da-42a9-b03a-079619e6cbb9" providerId="ADAL" clId="{95636EB1-54CA-486D-9BC8-FB09C2AD3D48}" dt="2023-10-30T07:50:23.992" v="1396" actId="14100"/>
          <ac:spMkLst>
            <pc:docMk/>
            <pc:sldMk cId="0" sldId="869"/>
            <ac:spMk id="49159" creationId="{09FE39B0-D310-0ACA-EEDB-5479E29AD045}"/>
          </ac:spMkLst>
        </pc:spChg>
        <pc:spChg chg="mod">
          <ac:chgData name="Mohsen Saleh Eledrisi" userId="28a879f2-a0da-42a9-b03a-079619e6cbb9" providerId="ADAL" clId="{95636EB1-54CA-486D-9BC8-FB09C2AD3D48}" dt="2023-10-30T07:50:20.245" v="1394" actId="1076"/>
          <ac:spMkLst>
            <pc:docMk/>
            <pc:sldMk cId="0" sldId="869"/>
            <ac:spMk id="49160" creationId="{F51AB61B-8077-5E29-E3EE-8349B16617ED}"/>
          </ac:spMkLst>
        </pc:spChg>
      </pc:sldChg>
      <pc:sldChg chg="modSp mod">
        <pc:chgData name="Mohsen Saleh Eledrisi" userId="28a879f2-a0da-42a9-b03a-079619e6cbb9" providerId="ADAL" clId="{95636EB1-54CA-486D-9BC8-FB09C2AD3D48}" dt="2023-10-30T07:57:49.584" v="1522" actId="20577"/>
        <pc:sldMkLst>
          <pc:docMk/>
          <pc:sldMk cId="0" sldId="871"/>
        </pc:sldMkLst>
        <pc:spChg chg="mod">
          <ac:chgData name="Mohsen Saleh Eledrisi" userId="28a879f2-a0da-42a9-b03a-079619e6cbb9" providerId="ADAL" clId="{95636EB1-54CA-486D-9BC8-FB09C2AD3D48}" dt="2023-10-30T07:57:49.584" v="1522" actId="20577"/>
          <ac:spMkLst>
            <pc:docMk/>
            <pc:sldMk cId="0" sldId="871"/>
            <ac:spMk id="38916" creationId="{B4508F27-5595-FAED-3363-99E77B285B6D}"/>
          </ac:spMkLst>
        </pc:spChg>
      </pc:sldChg>
      <pc:sldChg chg="modSp mod">
        <pc:chgData name="Mohsen Saleh Eledrisi" userId="28a879f2-a0da-42a9-b03a-079619e6cbb9" providerId="ADAL" clId="{95636EB1-54CA-486D-9BC8-FB09C2AD3D48}" dt="2023-10-30T07:03:34.304" v="225" actId="255"/>
        <pc:sldMkLst>
          <pc:docMk/>
          <pc:sldMk cId="0" sldId="883"/>
        </pc:sldMkLst>
        <pc:spChg chg="mod">
          <ac:chgData name="Mohsen Saleh Eledrisi" userId="28a879f2-a0da-42a9-b03a-079619e6cbb9" providerId="ADAL" clId="{95636EB1-54CA-486D-9BC8-FB09C2AD3D48}" dt="2023-10-30T07:03:34.304" v="225" actId="255"/>
          <ac:spMkLst>
            <pc:docMk/>
            <pc:sldMk cId="0" sldId="883"/>
            <ac:spMk id="17410" creationId="{601F44D7-65CE-F9A2-B856-3A5593B9340C}"/>
          </ac:spMkLst>
        </pc:spChg>
        <pc:picChg chg="mod">
          <ac:chgData name="Mohsen Saleh Eledrisi" userId="28a879f2-a0da-42a9-b03a-079619e6cbb9" providerId="ADAL" clId="{95636EB1-54CA-486D-9BC8-FB09C2AD3D48}" dt="2023-10-30T06:40:28.557" v="64" actId="1076"/>
          <ac:picMkLst>
            <pc:docMk/>
            <pc:sldMk cId="0" sldId="883"/>
            <ac:picMk id="17412" creationId="{27E8FE33-2610-9E97-20B9-D712243EE580}"/>
          </ac:picMkLst>
        </pc:picChg>
      </pc:sldChg>
      <pc:sldChg chg="modSp mod">
        <pc:chgData name="Mohsen Saleh Eledrisi" userId="28a879f2-a0da-42a9-b03a-079619e6cbb9" providerId="ADAL" clId="{95636EB1-54CA-486D-9BC8-FB09C2AD3D48}" dt="2023-10-30T06:37:40.221" v="15" actId="1076"/>
        <pc:sldMkLst>
          <pc:docMk/>
          <pc:sldMk cId="0" sldId="884"/>
        </pc:sldMkLst>
        <pc:spChg chg="mod">
          <ac:chgData name="Mohsen Saleh Eledrisi" userId="28a879f2-a0da-42a9-b03a-079619e6cbb9" providerId="ADAL" clId="{95636EB1-54CA-486D-9BC8-FB09C2AD3D48}" dt="2023-10-30T06:37:32.848" v="12" actId="14100"/>
          <ac:spMkLst>
            <pc:docMk/>
            <pc:sldMk cId="0" sldId="884"/>
            <ac:spMk id="8" creationId="{42714B58-BED3-F38F-D679-99C17971F808}"/>
          </ac:spMkLst>
        </pc:spChg>
        <pc:spChg chg="mod">
          <ac:chgData name="Mohsen Saleh Eledrisi" userId="28a879f2-a0da-42a9-b03a-079619e6cbb9" providerId="ADAL" clId="{95636EB1-54CA-486D-9BC8-FB09C2AD3D48}" dt="2023-10-30T06:37:40.221" v="15" actId="1076"/>
          <ac:spMkLst>
            <pc:docMk/>
            <pc:sldMk cId="0" sldId="884"/>
            <ac:spMk id="34834" creationId="{1AE2A24E-0B04-FE43-CD1A-F912E6E192B4}"/>
          </ac:spMkLst>
        </pc:spChg>
      </pc:sldChg>
      <pc:sldChg chg="modSp mod">
        <pc:chgData name="Mohsen Saleh Eledrisi" userId="28a879f2-a0da-42a9-b03a-079619e6cbb9" providerId="ADAL" clId="{95636EB1-54CA-486D-9BC8-FB09C2AD3D48}" dt="2023-10-30T07:55:47.185" v="1497" actId="20577"/>
        <pc:sldMkLst>
          <pc:docMk/>
          <pc:sldMk cId="0" sldId="885"/>
        </pc:sldMkLst>
        <pc:spChg chg="mod">
          <ac:chgData name="Mohsen Saleh Eledrisi" userId="28a879f2-a0da-42a9-b03a-079619e6cbb9" providerId="ADAL" clId="{95636EB1-54CA-486D-9BC8-FB09C2AD3D48}" dt="2023-10-30T07:55:47.185" v="1497" actId="20577"/>
          <ac:spMkLst>
            <pc:docMk/>
            <pc:sldMk cId="0" sldId="885"/>
            <ac:spMk id="16386" creationId="{61DBE93D-DFC0-74E2-C637-14A22D836425}"/>
          </ac:spMkLst>
        </pc:spChg>
      </pc:sldChg>
      <pc:sldChg chg="modSp mod">
        <pc:chgData name="Mohsen Saleh Eledrisi" userId="28a879f2-a0da-42a9-b03a-079619e6cbb9" providerId="ADAL" clId="{95636EB1-54CA-486D-9BC8-FB09C2AD3D48}" dt="2023-10-30T07:56:43.943" v="1518" actId="14100"/>
        <pc:sldMkLst>
          <pc:docMk/>
          <pc:sldMk cId="0" sldId="886"/>
        </pc:sldMkLst>
        <pc:spChg chg="mod">
          <ac:chgData name="Mohsen Saleh Eledrisi" userId="28a879f2-a0da-42a9-b03a-079619e6cbb9" providerId="ADAL" clId="{95636EB1-54CA-486D-9BC8-FB09C2AD3D48}" dt="2023-10-30T07:56:39.009" v="1516" actId="20577"/>
          <ac:spMkLst>
            <pc:docMk/>
            <pc:sldMk cId="0" sldId="886"/>
            <ac:spMk id="18435" creationId="{AF431611-BCCD-9A2D-6D66-427D24A956BE}"/>
          </ac:spMkLst>
        </pc:spChg>
        <pc:picChg chg="mod">
          <ac:chgData name="Mohsen Saleh Eledrisi" userId="28a879f2-a0da-42a9-b03a-079619e6cbb9" providerId="ADAL" clId="{95636EB1-54CA-486D-9BC8-FB09C2AD3D48}" dt="2023-10-30T07:56:43.943" v="1518" actId="14100"/>
          <ac:picMkLst>
            <pc:docMk/>
            <pc:sldMk cId="0" sldId="886"/>
            <ac:picMk id="18436" creationId="{10138016-4EAB-AB43-A737-66C75AF8C5CA}"/>
          </ac:picMkLst>
        </pc:picChg>
      </pc:sldChg>
      <pc:sldChg chg="modSp mod">
        <pc:chgData name="Mohsen Saleh Eledrisi" userId="28a879f2-a0da-42a9-b03a-079619e6cbb9" providerId="ADAL" clId="{95636EB1-54CA-486D-9BC8-FB09C2AD3D48}" dt="2023-10-30T08:16:21.158" v="1918" actId="20577"/>
        <pc:sldMkLst>
          <pc:docMk/>
          <pc:sldMk cId="0" sldId="891"/>
        </pc:sldMkLst>
        <pc:spChg chg="mod">
          <ac:chgData name="Mohsen Saleh Eledrisi" userId="28a879f2-a0da-42a9-b03a-079619e6cbb9" providerId="ADAL" clId="{95636EB1-54CA-486D-9BC8-FB09C2AD3D48}" dt="2023-10-30T08:16:21.158" v="1918" actId="20577"/>
          <ac:spMkLst>
            <pc:docMk/>
            <pc:sldMk cId="0" sldId="891"/>
            <ac:spMk id="64523" creationId="{BEFBB202-5592-6112-DD16-EE54467F10B7}"/>
          </ac:spMkLst>
        </pc:spChg>
      </pc:sldChg>
      <pc:sldChg chg="modSp mod">
        <pc:chgData name="Mohsen Saleh Eledrisi" userId="28a879f2-a0da-42a9-b03a-079619e6cbb9" providerId="ADAL" clId="{95636EB1-54CA-486D-9BC8-FB09C2AD3D48}" dt="2023-10-30T08:16:45.345" v="1930" actId="20577"/>
        <pc:sldMkLst>
          <pc:docMk/>
          <pc:sldMk cId="0" sldId="892"/>
        </pc:sldMkLst>
        <pc:spChg chg="mod">
          <ac:chgData name="Mohsen Saleh Eledrisi" userId="28a879f2-a0da-42a9-b03a-079619e6cbb9" providerId="ADAL" clId="{95636EB1-54CA-486D-9BC8-FB09C2AD3D48}" dt="2023-10-30T08:16:33.928" v="1926" actId="20577"/>
          <ac:spMkLst>
            <pc:docMk/>
            <pc:sldMk cId="0" sldId="892"/>
            <ac:spMk id="65543" creationId="{5D000E9F-A46D-3E9C-FCDC-CF42B57E058B}"/>
          </ac:spMkLst>
        </pc:spChg>
        <pc:spChg chg="mod">
          <ac:chgData name="Mohsen Saleh Eledrisi" userId="28a879f2-a0da-42a9-b03a-079619e6cbb9" providerId="ADAL" clId="{95636EB1-54CA-486D-9BC8-FB09C2AD3D48}" dt="2023-10-30T08:16:45.345" v="1930" actId="20577"/>
          <ac:spMkLst>
            <pc:docMk/>
            <pc:sldMk cId="0" sldId="892"/>
            <ac:spMk id="65546" creationId="{C27D8FC2-8905-36B0-1A33-A21158C7D7C3}"/>
          </ac:spMkLst>
        </pc:spChg>
      </pc:sldChg>
      <pc:sldChg chg="modSp">
        <pc:chgData name="Mohsen Saleh Eledrisi" userId="28a879f2-a0da-42a9-b03a-079619e6cbb9" providerId="ADAL" clId="{95636EB1-54CA-486D-9BC8-FB09C2AD3D48}" dt="2023-10-30T06:41:17.872" v="72" actId="1035"/>
        <pc:sldMkLst>
          <pc:docMk/>
          <pc:sldMk cId="0" sldId="899"/>
        </pc:sldMkLst>
        <pc:spChg chg="mod">
          <ac:chgData name="Mohsen Saleh Eledrisi" userId="28a879f2-a0da-42a9-b03a-079619e6cbb9" providerId="ADAL" clId="{95636EB1-54CA-486D-9BC8-FB09C2AD3D48}" dt="2023-10-30T06:41:17.872" v="72" actId="1035"/>
          <ac:spMkLst>
            <pc:docMk/>
            <pc:sldMk cId="0" sldId="899"/>
            <ac:spMk id="4098" creationId="{7624DF2B-CD4B-26D7-EE5A-368C697C8F7D}"/>
          </ac:spMkLst>
        </pc:spChg>
      </pc:sldChg>
      <pc:sldChg chg="modSp mod">
        <pc:chgData name="Mohsen Saleh Eledrisi" userId="28a879f2-a0da-42a9-b03a-079619e6cbb9" providerId="ADAL" clId="{95636EB1-54CA-486D-9BC8-FB09C2AD3D48}" dt="2023-10-30T07:05:53.575" v="266" actId="1076"/>
        <pc:sldMkLst>
          <pc:docMk/>
          <pc:sldMk cId="0" sldId="909"/>
        </pc:sldMkLst>
        <pc:spChg chg="mod">
          <ac:chgData name="Mohsen Saleh Eledrisi" userId="28a879f2-a0da-42a9-b03a-079619e6cbb9" providerId="ADAL" clId="{95636EB1-54CA-486D-9BC8-FB09C2AD3D48}" dt="2023-10-30T07:05:53.575" v="266" actId="1076"/>
          <ac:spMkLst>
            <pc:docMk/>
            <pc:sldMk cId="0" sldId="909"/>
            <ac:spMk id="32770" creationId="{EF88C58D-BDD8-41BF-25BA-E5B35CDA703F}"/>
          </ac:spMkLst>
        </pc:spChg>
      </pc:sldChg>
      <pc:sldChg chg="addSp modSp mod">
        <pc:chgData name="Mohsen Saleh Eledrisi" userId="28a879f2-a0da-42a9-b03a-079619e6cbb9" providerId="ADAL" clId="{95636EB1-54CA-486D-9BC8-FB09C2AD3D48}" dt="2023-10-30T07:04:03.139" v="237" actId="1036"/>
        <pc:sldMkLst>
          <pc:docMk/>
          <pc:sldMk cId="0" sldId="1036"/>
        </pc:sldMkLst>
        <pc:spChg chg="add mod">
          <ac:chgData name="Mohsen Saleh Eledrisi" userId="28a879f2-a0da-42a9-b03a-079619e6cbb9" providerId="ADAL" clId="{95636EB1-54CA-486D-9BC8-FB09C2AD3D48}" dt="2023-10-30T06:46:29.432" v="141" actId="1037"/>
          <ac:spMkLst>
            <pc:docMk/>
            <pc:sldMk cId="0" sldId="1036"/>
            <ac:spMk id="4" creationId="{ABC406D6-A136-4FB3-9383-503B6FBFF442}"/>
          </ac:spMkLst>
        </pc:spChg>
        <pc:spChg chg="mod">
          <ac:chgData name="Mohsen Saleh Eledrisi" userId="28a879f2-a0da-42a9-b03a-079619e6cbb9" providerId="ADAL" clId="{95636EB1-54CA-486D-9BC8-FB09C2AD3D48}" dt="2023-10-30T07:03:54.983" v="228" actId="255"/>
          <ac:spMkLst>
            <pc:docMk/>
            <pc:sldMk cId="0" sldId="1036"/>
            <ac:spMk id="29698" creationId="{407939E8-0788-5802-3AF5-214259890038}"/>
          </ac:spMkLst>
        </pc:spChg>
        <pc:spChg chg="mod">
          <ac:chgData name="Mohsen Saleh Eledrisi" userId="28a879f2-a0da-42a9-b03a-079619e6cbb9" providerId="ADAL" clId="{95636EB1-54CA-486D-9BC8-FB09C2AD3D48}" dt="2023-10-30T07:04:03.139" v="237" actId="1036"/>
          <ac:spMkLst>
            <pc:docMk/>
            <pc:sldMk cId="0" sldId="1036"/>
            <ac:spMk id="29699" creationId="{22558768-7910-98A9-ED31-051FD0CE9130}"/>
          </ac:spMkLst>
        </pc:spChg>
      </pc:sldChg>
      <pc:sldChg chg="modSp mod">
        <pc:chgData name="Mohsen Saleh Eledrisi" userId="28a879f2-a0da-42a9-b03a-079619e6cbb9" providerId="ADAL" clId="{95636EB1-54CA-486D-9BC8-FB09C2AD3D48}" dt="2023-10-30T07:05:22.479" v="252" actId="1076"/>
        <pc:sldMkLst>
          <pc:docMk/>
          <pc:sldMk cId="0" sldId="1037"/>
        </pc:sldMkLst>
        <pc:spChg chg="mod">
          <ac:chgData name="Mohsen Saleh Eledrisi" userId="28a879f2-a0da-42a9-b03a-079619e6cbb9" providerId="ADAL" clId="{95636EB1-54CA-486D-9BC8-FB09C2AD3D48}" dt="2023-10-30T07:05:22.479" v="252" actId="1076"/>
          <ac:spMkLst>
            <pc:docMk/>
            <pc:sldMk cId="0" sldId="1037"/>
            <ac:spMk id="30722" creationId="{7DB5C1FD-B49F-2A98-7605-CFEAEDC2AA49}"/>
          </ac:spMkLst>
        </pc:spChg>
        <pc:spChg chg="mod">
          <ac:chgData name="Mohsen Saleh Eledrisi" userId="28a879f2-a0da-42a9-b03a-079619e6cbb9" providerId="ADAL" clId="{95636EB1-54CA-486D-9BC8-FB09C2AD3D48}" dt="2023-10-30T07:05:18.640" v="251" actId="255"/>
          <ac:spMkLst>
            <pc:docMk/>
            <pc:sldMk cId="0" sldId="1037"/>
            <ac:spMk id="30723" creationId="{AF90B3D3-2514-47F1-CC2D-2D66DB03AB8D}"/>
          </ac:spMkLst>
        </pc:spChg>
      </pc:sldChg>
      <pc:sldChg chg="modSp mod">
        <pc:chgData name="Mohsen Saleh Eledrisi" userId="28a879f2-a0da-42a9-b03a-079619e6cbb9" providerId="ADAL" clId="{95636EB1-54CA-486D-9BC8-FB09C2AD3D48}" dt="2023-10-30T07:06:10.963" v="269" actId="255"/>
        <pc:sldMkLst>
          <pc:docMk/>
          <pc:sldMk cId="0" sldId="1038"/>
        </pc:sldMkLst>
        <pc:spChg chg="mod">
          <ac:chgData name="Mohsen Saleh Eledrisi" userId="28a879f2-a0da-42a9-b03a-079619e6cbb9" providerId="ADAL" clId="{95636EB1-54CA-486D-9BC8-FB09C2AD3D48}" dt="2023-10-30T07:06:10.963" v="269" actId="255"/>
          <ac:spMkLst>
            <pc:docMk/>
            <pc:sldMk cId="0" sldId="1038"/>
            <ac:spMk id="34819" creationId="{CF74B77B-6EBE-BA91-B1AB-5AC89C69C1C8}"/>
          </ac:spMkLst>
        </pc:spChg>
        <pc:spChg chg="mod">
          <ac:chgData name="Mohsen Saleh Eledrisi" userId="28a879f2-a0da-42a9-b03a-079619e6cbb9" providerId="ADAL" clId="{95636EB1-54CA-486D-9BC8-FB09C2AD3D48}" dt="2023-10-30T06:48:02.132" v="147" actId="1076"/>
          <ac:spMkLst>
            <pc:docMk/>
            <pc:sldMk cId="0" sldId="1038"/>
            <ac:spMk id="34820" creationId="{8A2738C2-A65E-0082-EC1B-9FC6239E2A88}"/>
          </ac:spMkLst>
        </pc:spChg>
        <pc:spChg chg="mod">
          <ac:chgData name="Mohsen Saleh Eledrisi" userId="28a879f2-a0da-42a9-b03a-079619e6cbb9" providerId="ADAL" clId="{95636EB1-54CA-486D-9BC8-FB09C2AD3D48}" dt="2023-10-30T06:47:58.629" v="145" actId="1076"/>
          <ac:spMkLst>
            <pc:docMk/>
            <pc:sldMk cId="0" sldId="1038"/>
            <ac:spMk id="34821" creationId="{E44E6DA4-6F15-F64C-C21B-1B286A4A2C03}"/>
          </ac:spMkLst>
        </pc:spChg>
        <pc:spChg chg="mod">
          <ac:chgData name="Mohsen Saleh Eledrisi" userId="28a879f2-a0da-42a9-b03a-079619e6cbb9" providerId="ADAL" clId="{95636EB1-54CA-486D-9BC8-FB09C2AD3D48}" dt="2023-10-30T06:48:09.949" v="148" actId="1076"/>
          <ac:spMkLst>
            <pc:docMk/>
            <pc:sldMk cId="0" sldId="1038"/>
            <ac:spMk id="34822" creationId="{083640B0-11D3-6055-A483-356DE542706A}"/>
          </ac:spMkLst>
        </pc:spChg>
        <pc:spChg chg="mod">
          <ac:chgData name="Mohsen Saleh Eledrisi" userId="28a879f2-a0da-42a9-b03a-079619e6cbb9" providerId="ADAL" clId="{95636EB1-54CA-486D-9BC8-FB09C2AD3D48}" dt="2023-10-30T06:47:59.997" v="146" actId="1076"/>
          <ac:spMkLst>
            <pc:docMk/>
            <pc:sldMk cId="0" sldId="1038"/>
            <ac:spMk id="34823" creationId="{7C033450-A255-E2E0-25CB-36EC9A7F7412}"/>
          </ac:spMkLst>
        </pc:spChg>
      </pc:sldChg>
      <pc:sldChg chg="modSp mod">
        <pc:chgData name="Mohsen Saleh Eledrisi" userId="28a879f2-a0da-42a9-b03a-079619e6cbb9" providerId="ADAL" clId="{95636EB1-54CA-486D-9BC8-FB09C2AD3D48}" dt="2023-10-30T07:08:40.920" v="287" actId="207"/>
        <pc:sldMkLst>
          <pc:docMk/>
          <pc:sldMk cId="0" sldId="1039"/>
        </pc:sldMkLst>
        <pc:spChg chg="mod">
          <ac:chgData name="Mohsen Saleh Eledrisi" userId="28a879f2-a0da-42a9-b03a-079619e6cbb9" providerId="ADAL" clId="{95636EB1-54CA-486D-9BC8-FB09C2AD3D48}" dt="2023-10-30T07:08:40.920" v="287" actId="207"/>
          <ac:spMkLst>
            <pc:docMk/>
            <pc:sldMk cId="0" sldId="1039"/>
            <ac:spMk id="10" creationId="{A607B992-9726-E3D1-0A46-465C951577E3}"/>
          </ac:spMkLst>
        </pc:spChg>
      </pc:sldChg>
      <pc:sldChg chg="modSp mod">
        <pc:chgData name="Mohsen Saleh Eledrisi" userId="28a879f2-a0da-42a9-b03a-079619e6cbb9" providerId="ADAL" clId="{95636EB1-54CA-486D-9BC8-FB09C2AD3D48}" dt="2023-10-30T07:53:39.438" v="1480" actId="20577"/>
        <pc:sldMkLst>
          <pc:docMk/>
          <pc:sldMk cId="0" sldId="1040"/>
        </pc:sldMkLst>
        <pc:spChg chg="mod">
          <ac:chgData name="Mohsen Saleh Eledrisi" userId="28a879f2-a0da-42a9-b03a-079619e6cbb9" providerId="ADAL" clId="{95636EB1-54CA-486D-9BC8-FB09C2AD3D48}" dt="2023-10-30T07:53:26.140" v="1474" actId="20577"/>
          <ac:spMkLst>
            <pc:docMk/>
            <pc:sldMk cId="0" sldId="1040"/>
            <ac:spMk id="36870" creationId="{A1F66820-E33E-537A-A577-6677982B8379}"/>
          </ac:spMkLst>
        </pc:spChg>
        <pc:spChg chg="mod">
          <ac:chgData name="Mohsen Saleh Eledrisi" userId="28a879f2-a0da-42a9-b03a-079619e6cbb9" providerId="ADAL" clId="{95636EB1-54CA-486D-9BC8-FB09C2AD3D48}" dt="2023-10-30T07:53:30.152" v="1477" actId="20577"/>
          <ac:spMkLst>
            <pc:docMk/>
            <pc:sldMk cId="0" sldId="1040"/>
            <ac:spMk id="36872" creationId="{F32D1404-A881-EEB4-9437-00A9117FB293}"/>
          </ac:spMkLst>
        </pc:spChg>
        <pc:spChg chg="mod">
          <ac:chgData name="Mohsen Saleh Eledrisi" userId="28a879f2-a0da-42a9-b03a-079619e6cbb9" providerId="ADAL" clId="{95636EB1-54CA-486D-9BC8-FB09C2AD3D48}" dt="2023-10-30T07:53:39.438" v="1480" actId="20577"/>
          <ac:spMkLst>
            <pc:docMk/>
            <pc:sldMk cId="0" sldId="1040"/>
            <ac:spMk id="36879" creationId="{1F7D52FC-B0FB-27BD-EC4A-959CD6FECC55}"/>
          </ac:spMkLst>
        </pc:spChg>
      </pc:sldChg>
      <pc:sldChg chg="modSp mod">
        <pc:chgData name="Mohsen Saleh Eledrisi" userId="28a879f2-a0da-42a9-b03a-079619e6cbb9" providerId="ADAL" clId="{95636EB1-54CA-486D-9BC8-FB09C2AD3D48}" dt="2023-10-30T07:09:03.633" v="288" actId="207"/>
        <pc:sldMkLst>
          <pc:docMk/>
          <pc:sldMk cId="0" sldId="1041"/>
        </pc:sldMkLst>
        <pc:spChg chg="mod">
          <ac:chgData name="Mohsen Saleh Eledrisi" userId="28a879f2-a0da-42a9-b03a-079619e6cbb9" providerId="ADAL" clId="{95636EB1-54CA-486D-9BC8-FB09C2AD3D48}" dt="2023-10-30T07:09:03.633" v="288" actId="207"/>
          <ac:spMkLst>
            <pc:docMk/>
            <pc:sldMk cId="0" sldId="1041"/>
            <ac:spMk id="10" creationId="{C0C1668B-ED05-A6A4-97B3-567A3BDFCDE4}"/>
          </ac:spMkLst>
        </pc:spChg>
      </pc:sldChg>
      <pc:sldChg chg="modSp mod">
        <pc:chgData name="Mohsen Saleh Eledrisi" userId="28a879f2-a0da-42a9-b03a-079619e6cbb9" providerId="ADAL" clId="{95636EB1-54CA-486D-9BC8-FB09C2AD3D48}" dt="2023-10-30T07:08:10.501" v="286" actId="1076"/>
        <pc:sldMkLst>
          <pc:docMk/>
          <pc:sldMk cId="0" sldId="1042"/>
        </pc:sldMkLst>
        <pc:spChg chg="mod">
          <ac:chgData name="Mohsen Saleh Eledrisi" userId="28a879f2-a0da-42a9-b03a-079619e6cbb9" providerId="ADAL" clId="{95636EB1-54CA-486D-9BC8-FB09C2AD3D48}" dt="2023-10-30T07:07:06.458" v="272" actId="255"/>
          <ac:spMkLst>
            <pc:docMk/>
            <pc:sldMk cId="0" sldId="1042"/>
            <ac:spMk id="5" creationId="{17FCCDF4-D231-91A4-A758-2903023993FA}"/>
          </ac:spMkLst>
        </pc:spChg>
        <pc:spChg chg="mod">
          <ac:chgData name="Mohsen Saleh Eledrisi" userId="28a879f2-a0da-42a9-b03a-079619e6cbb9" providerId="ADAL" clId="{95636EB1-54CA-486D-9BC8-FB09C2AD3D48}" dt="2023-10-30T07:07:42.877" v="281" actId="1076"/>
          <ac:spMkLst>
            <pc:docMk/>
            <pc:sldMk cId="0" sldId="1042"/>
            <ac:spMk id="7" creationId="{8C31506D-B108-6732-7674-6F70A32E5BF5}"/>
          </ac:spMkLst>
        </pc:spChg>
        <pc:spChg chg="mod">
          <ac:chgData name="Mohsen Saleh Eledrisi" userId="28a879f2-a0da-42a9-b03a-079619e6cbb9" providerId="ADAL" clId="{95636EB1-54CA-486D-9BC8-FB09C2AD3D48}" dt="2023-10-30T07:07:06.458" v="272" actId="255"/>
          <ac:spMkLst>
            <pc:docMk/>
            <pc:sldMk cId="0" sldId="1042"/>
            <ac:spMk id="8" creationId="{C355F87C-3CB4-EAAD-4EC4-48C180433E0E}"/>
          </ac:spMkLst>
        </pc:spChg>
        <pc:spChg chg="mod">
          <ac:chgData name="Mohsen Saleh Eledrisi" userId="28a879f2-a0da-42a9-b03a-079619e6cbb9" providerId="ADAL" clId="{95636EB1-54CA-486D-9BC8-FB09C2AD3D48}" dt="2023-10-30T07:07:06.458" v="272" actId="255"/>
          <ac:spMkLst>
            <pc:docMk/>
            <pc:sldMk cId="0" sldId="1042"/>
            <ac:spMk id="10" creationId="{D2878CB3-9153-33B5-533F-31C5CF8047BA}"/>
          </ac:spMkLst>
        </pc:spChg>
        <pc:spChg chg="mod">
          <ac:chgData name="Mohsen Saleh Eledrisi" userId="28a879f2-a0da-42a9-b03a-079619e6cbb9" providerId="ADAL" clId="{95636EB1-54CA-486D-9BC8-FB09C2AD3D48}" dt="2023-10-30T07:07:37.327" v="279" actId="122"/>
          <ac:spMkLst>
            <pc:docMk/>
            <pc:sldMk cId="0" sldId="1042"/>
            <ac:spMk id="11" creationId="{515D1E3F-8222-4842-D69F-EB7F3D9C4196}"/>
          </ac:spMkLst>
        </pc:spChg>
        <pc:spChg chg="mod">
          <ac:chgData name="Mohsen Saleh Eledrisi" userId="28a879f2-a0da-42a9-b03a-079619e6cbb9" providerId="ADAL" clId="{95636EB1-54CA-486D-9BC8-FB09C2AD3D48}" dt="2023-10-30T07:08:10.501" v="286" actId="1076"/>
          <ac:spMkLst>
            <pc:docMk/>
            <pc:sldMk cId="0" sldId="1042"/>
            <ac:spMk id="13" creationId="{C83A63F1-D7B3-4E9C-406F-5B847D5AE5D2}"/>
          </ac:spMkLst>
        </pc:spChg>
        <pc:spChg chg="mod">
          <ac:chgData name="Mohsen Saleh Eledrisi" userId="28a879f2-a0da-42a9-b03a-079619e6cbb9" providerId="ADAL" clId="{95636EB1-54CA-486D-9BC8-FB09C2AD3D48}" dt="2023-10-30T07:07:40.990" v="280" actId="1076"/>
          <ac:spMkLst>
            <pc:docMk/>
            <pc:sldMk cId="0" sldId="1042"/>
            <ac:spMk id="40970" creationId="{2406ADC9-48D9-43A2-3C4D-4B3F432E8620}"/>
          </ac:spMkLst>
        </pc:spChg>
        <pc:spChg chg="mod">
          <ac:chgData name="Mohsen Saleh Eledrisi" userId="28a879f2-a0da-42a9-b03a-079619e6cbb9" providerId="ADAL" clId="{95636EB1-54CA-486D-9BC8-FB09C2AD3D48}" dt="2023-10-30T07:07:28.640" v="277" actId="688"/>
          <ac:spMkLst>
            <pc:docMk/>
            <pc:sldMk cId="0" sldId="1042"/>
            <ac:spMk id="40971" creationId="{A8AF360F-1CBC-201D-4BBE-7A1D746C0686}"/>
          </ac:spMkLst>
        </pc:spChg>
      </pc:sldChg>
      <pc:sldChg chg="modSp">
        <pc:chgData name="Mohsen Saleh Eledrisi" userId="28a879f2-a0da-42a9-b03a-079619e6cbb9" providerId="ADAL" clId="{95636EB1-54CA-486D-9BC8-FB09C2AD3D48}" dt="2023-10-30T06:51:53.764" v="205" actId="1076"/>
        <pc:sldMkLst>
          <pc:docMk/>
          <pc:sldMk cId="0" sldId="1044"/>
        </pc:sldMkLst>
        <pc:spChg chg="mod">
          <ac:chgData name="Mohsen Saleh Eledrisi" userId="28a879f2-a0da-42a9-b03a-079619e6cbb9" providerId="ADAL" clId="{95636EB1-54CA-486D-9BC8-FB09C2AD3D48}" dt="2023-10-30T06:51:53.764" v="205" actId="1076"/>
          <ac:spMkLst>
            <pc:docMk/>
            <pc:sldMk cId="0" sldId="1044"/>
            <ac:spMk id="51204" creationId="{948C8CC4-B709-CFD4-93D9-30C12E2DF245}"/>
          </ac:spMkLst>
        </pc:spChg>
      </pc:sldChg>
      <pc:sldChg chg="modSp">
        <pc:chgData name="Mohsen Saleh Eledrisi" userId="28a879f2-a0da-42a9-b03a-079619e6cbb9" providerId="ADAL" clId="{95636EB1-54CA-486D-9BC8-FB09C2AD3D48}" dt="2023-10-30T07:49:32.382" v="1333" actId="1038"/>
        <pc:sldMkLst>
          <pc:docMk/>
          <pc:sldMk cId="0" sldId="1049"/>
        </pc:sldMkLst>
        <pc:spChg chg="mod">
          <ac:chgData name="Mohsen Saleh Eledrisi" userId="28a879f2-a0da-42a9-b03a-079619e6cbb9" providerId="ADAL" clId="{95636EB1-54CA-486D-9BC8-FB09C2AD3D48}" dt="2023-10-30T07:49:32.382" v="1333" actId="1038"/>
          <ac:spMkLst>
            <pc:docMk/>
            <pc:sldMk cId="0" sldId="1049"/>
            <ac:spMk id="56323" creationId="{803220AB-8A8D-BFA7-C383-414437AC8D69}"/>
          </ac:spMkLst>
        </pc:spChg>
      </pc:sldChg>
      <pc:sldChg chg="modSp mod">
        <pc:chgData name="Mohsen Saleh Eledrisi" userId="28a879f2-a0da-42a9-b03a-079619e6cbb9" providerId="ADAL" clId="{95636EB1-54CA-486D-9BC8-FB09C2AD3D48}" dt="2023-10-30T08:20:00.955" v="2025" actId="255"/>
        <pc:sldMkLst>
          <pc:docMk/>
          <pc:sldMk cId="0" sldId="1050"/>
        </pc:sldMkLst>
        <pc:spChg chg="mod">
          <ac:chgData name="Mohsen Saleh Eledrisi" userId="28a879f2-a0da-42a9-b03a-079619e6cbb9" providerId="ADAL" clId="{95636EB1-54CA-486D-9BC8-FB09C2AD3D48}" dt="2023-10-30T08:20:00.955" v="2025" actId="255"/>
          <ac:spMkLst>
            <pc:docMk/>
            <pc:sldMk cId="0" sldId="1050"/>
            <ac:spMk id="67586" creationId="{50FA8034-1CC9-29CD-33C5-A331797F3EFC}"/>
          </ac:spMkLst>
        </pc:spChg>
      </pc:sldChg>
      <pc:sldChg chg="modSp">
        <pc:chgData name="Mohsen Saleh Eledrisi" userId="28a879f2-a0da-42a9-b03a-079619e6cbb9" providerId="ADAL" clId="{95636EB1-54CA-486D-9BC8-FB09C2AD3D48}" dt="2023-10-30T06:40:51.213" v="69" actId="14100"/>
        <pc:sldMkLst>
          <pc:docMk/>
          <pc:sldMk cId="0" sldId="1051"/>
        </pc:sldMkLst>
        <pc:spChg chg="mod">
          <ac:chgData name="Mohsen Saleh Eledrisi" userId="28a879f2-a0da-42a9-b03a-079619e6cbb9" providerId="ADAL" clId="{95636EB1-54CA-486D-9BC8-FB09C2AD3D48}" dt="2023-10-30T06:40:51.213" v="69" actId="14100"/>
          <ac:spMkLst>
            <pc:docMk/>
            <pc:sldMk cId="0" sldId="1051"/>
            <ac:spMk id="13" creationId="{0AC536CD-2F87-4CD1-5279-00045A34D350}"/>
          </ac:spMkLst>
        </pc:spChg>
      </pc:sldChg>
      <pc:sldChg chg="modSp mod">
        <pc:chgData name="Mohsen Saleh Eledrisi" userId="28a879f2-a0da-42a9-b03a-079619e6cbb9" providerId="ADAL" clId="{95636EB1-54CA-486D-9BC8-FB09C2AD3D48}" dt="2023-10-30T07:45:09.448" v="1227" actId="1036"/>
        <pc:sldMkLst>
          <pc:docMk/>
          <pc:sldMk cId="0" sldId="1052"/>
        </pc:sldMkLst>
        <pc:spChg chg="mod">
          <ac:chgData name="Mohsen Saleh Eledrisi" userId="28a879f2-a0da-42a9-b03a-079619e6cbb9" providerId="ADAL" clId="{95636EB1-54CA-486D-9BC8-FB09C2AD3D48}" dt="2023-10-30T07:09:17.664" v="289" actId="207"/>
          <ac:spMkLst>
            <pc:docMk/>
            <pc:sldMk cId="0" sldId="1052"/>
            <ac:spMk id="10" creationId="{92B596DC-4857-A18A-DEE9-0657D5CC2F3B}"/>
          </ac:spMkLst>
        </pc:spChg>
        <pc:spChg chg="mod">
          <ac:chgData name="Mohsen Saleh Eledrisi" userId="28a879f2-a0da-42a9-b03a-079619e6cbb9" providerId="ADAL" clId="{95636EB1-54CA-486D-9BC8-FB09C2AD3D48}" dt="2023-10-30T07:45:09.448" v="1227" actId="1036"/>
          <ac:spMkLst>
            <pc:docMk/>
            <pc:sldMk cId="0" sldId="1052"/>
            <ac:spMk id="41989" creationId="{8BEDEA6A-67BF-88B9-41EC-92BA7EE0339D}"/>
          </ac:spMkLst>
        </pc:spChg>
        <pc:picChg chg="mod">
          <ac:chgData name="Mohsen Saleh Eledrisi" userId="28a879f2-a0da-42a9-b03a-079619e6cbb9" providerId="ADAL" clId="{95636EB1-54CA-486D-9BC8-FB09C2AD3D48}" dt="2023-10-30T07:44:55.967" v="1220" actId="1076"/>
          <ac:picMkLst>
            <pc:docMk/>
            <pc:sldMk cId="0" sldId="1052"/>
            <ac:picMk id="41991" creationId="{D4C66455-3998-C87A-6D28-06B9AC5E25AF}"/>
          </ac:picMkLst>
        </pc:picChg>
      </pc:sldChg>
      <pc:sldChg chg="delSp modSp add mod setBg">
        <pc:chgData name="Mohsen Saleh Eledrisi" userId="28a879f2-a0da-42a9-b03a-079619e6cbb9" providerId="ADAL" clId="{95636EB1-54CA-486D-9BC8-FB09C2AD3D48}" dt="2023-10-30T07:48:11.278" v="1325" actId="1036"/>
        <pc:sldMkLst>
          <pc:docMk/>
          <pc:sldMk cId="1968276841" sldId="1053"/>
        </pc:sldMkLst>
        <pc:spChg chg="mod">
          <ac:chgData name="Mohsen Saleh Eledrisi" userId="28a879f2-a0da-42a9-b03a-079619e6cbb9" providerId="ADAL" clId="{95636EB1-54CA-486D-9BC8-FB09C2AD3D48}" dt="2023-10-30T07:48:11.278" v="1325" actId="1036"/>
          <ac:spMkLst>
            <pc:docMk/>
            <pc:sldMk cId="1968276841" sldId="1053"/>
            <ac:spMk id="5124" creationId="{3243B014-4532-76D0-FA09-ACC9D454EEC3}"/>
          </ac:spMkLst>
        </pc:spChg>
        <pc:spChg chg="mod">
          <ac:chgData name="Mohsen Saleh Eledrisi" userId="28a879f2-a0da-42a9-b03a-079619e6cbb9" providerId="ADAL" clId="{95636EB1-54CA-486D-9BC8-FB09C2AD3D48}" dt="2023-10-30T07:15:19.671" v="414" actId="1076"/>
          <ac:spMkLst>
            <pc:docMk/>
            <pc:sldMk cId="1968276841" sldId="1053"/>
            <ac:spMk id="44034" creationId="{51D12C88-A7AB-687D-08B5-499389AF4DCC}"/>
          </ac:spMkLst>
        </pc:spChg>
        <pc:spChg chg="del">
          <ac:chgData name="Mohsen Saleh Eledrisi" userId="28a879f2-a0da-42a9-b03a-079619e6cbb9" providerId="ADAL" clId="{95636EB1-54CA-486D-9BC8-FB09C2AD3D48}" dt="2023-10-30T07:14:45.546" v="407" actId="478"/>
          <ac:spMkLst>
            <pc:docMk/>
            <pc:sldMk cId="1968276841" sldId="1053"/>
            <ac:spMk id="44036" creationId="{F75F2DA7-9D3F-4A24-7377-22097DA4F5AA}"/>
          </ac:spMkLst>
        </pc:spChg>
      </pc:sldChg>
      <pc:sldChg chg="modSp add mod setBg">
        <pc:chgData name="Mohsen Saleh Eledrisi" userId="28a879f2-a0da-42a9-b03a-079619e6cbb9" providerId="ADAL" clId="{95636EB1-54CA-486D-9BC8-FB09C2AD3D48}" dt="2023-10-30T07:52:39.985" v="1467" actId="6549"/>
        <pc:sldMkLst>
          <pc:docMk/>
          <pc:sldMk cId="2222808626" sldId="1054"/>
        </pc:sldMkLst>
        <pc:spChg chg="mod">
          <ac:chgData name="Mohsen Saleh Eledrisi" userId="28a879f2-a0da-42a9-b03a-079619e6cbb9" providerId="ADAL" clId="{95636EB1-54CA-486D-9BC8-FB09C2AD3D48}" dt="2023-10-30T07:52:39.985" v="1467" actId="6549"/>
          <ac:spMkLst>
            <pc:docMk/>
            <pc:sldMk cId="2222808626" sldId="1054"/>
            <ac:spMk id="5124" creationId="{3243B014-4532-76D0-FA09-ACC9D454EEC3}"/>
          </ac:spMkLst>
        </pc:spChg>
        <pc:spChg chg="mod">
          <ac:chgData name="Mohsen Saleh Eledrisi" userId="28a879f2-a0da-42a9-b03a-079619e6cbb9" providerId="ADAL" clId="{95636EB1-54CA-486D-9BC8-FB09C2AD3D48}" dt="2023-10-30T07:41:44.959" v="1162" actId="1076"/>
          <ac:spMkLst>
            <pc:docMk/>
            <pc:sldMk cId="2222808626" sldId="1054"/>
            <ac:spMk id="44034" creationId="{51D12C88-A7AB-687D-08B5-499389AF4DCC}"/>
          </ac:spMkLst>
        </pc:spChg>
      </pc:sldChg>
      <pc:sldChg chg="addSp delSp modSp add mod setBg">
        <pc:chgData name="Mohsen Saleh Eledrisi" userId="28a879f2-a0da-42a9-b03a-079619e6cbb9" providerId="ADAL" clId="{95636EB1-54CA-486D-9BC8-FB09C2AD3D48}" dt="2023-10-30T08:13:40.967" v="1820" actId="1076"/>
        <pc:sldMkLst>
          <pc:docMk/>
          <pc:sldMk cId="818943012" sldId="1055"/>
        </pc:sldMkLst>
        <pc:spChg chg="add del mod">
          <ac:chgData name="Mohsen Saleh Eledrisi" userId="28a879f2-a0da-42a9-b03a-079619e6cbb9" providerId="ADAL" clId="{95636EB1-54CA-486D-9BC8-FB09C2AD3D48}" dt="2023-10-30T07:49:45.397" v="1335" actId="478"/>
          <ac:spMkLst>
            <pc:docMk/>
            <pc:sldMk cId="818943012" sldId="1055"/>
            <ac:spMk id="2" creationId="{B7C0F93A-D73F-4670-BA5C-ADA95F87A799}"/>
          </ac:spMkLst>
        </pc:spChg>
        <pc:spChg chg="add mod">
          <ac:chgData name="Mohsen Saleh Eledrisi" userId="28a879f2-a0da-42a9-b03a-079619e6cbb9" providerId="ADAL" clId="{95636EB1-54CA-486D-9BC8-FB09C2AD3D48}" dt="2023-10-30T08:13:40.967" v="1820" actId="1076"/>
          <ac:spMkLst>
            <pc:docMk/>
            <pc:sldMk cId="818943012" sldId="1055"/>
            <ac:spMk id="5" creationId="{11D90FE7-9A05-45D6-915F-4DFC4EF9C8AC}"/>
          </ac:spMkLst>
        </pc:spChg>
        <pc:spChg chg="mod">
          <ac:chgData name="Mohsen Saleh Eledrisi" userId="28a879f2-a0da-42a9-b03a-079619e6cbb9" providerId="ADAL" clId="{95636EB1-54CA-486D-9BC8-FB09C2AD3D48}" dt="2023-10-30T08:11:30.535" v="1722" actId="1076"/>
          <ac:spMkLst>
            <pc:docMk/>
            <pc:sldMk cId="818943012" sldId="1055"/>
            <ac:spMk id="59394" creationId="{7AEA61BD-7B51-E257-F58B-8898093CF0E0}"/>
          </ac:spMkLst>
        </pc:spChg>
        <pc:spChg chg="del">
          <ac:chgData name="Mohsen Saleh Eledrisi" userId="28a879f2-a0da-42a9-b03a-079619e6cbb9" providerId="ADAL" clId="{95636EB1-54CA-486D-9BC8-FB09C2AD3D48}" dt="2023-10-30T07:49:43.267" v="1334" actId="478"/>
          <ac:spMkLst>
            <pc:docMk/>
            <pc:sldMk cId="818943012" sldId="1055"/>
            <ac:spMk id="59395" creationId="{8EF5E53E-C43C-C39A-3A11-179B78BD52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C83525D-283A-FECF-69F0-172F5605C8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E436FB6-15B2-BDDB-7BAE-AE24142018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3664B0D-A823-425E-F55C-B92B57CE23B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162A3B9-7929-D252-EB23-2B1D7B3C1B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1290E1A5-3BEE-04CC-44E1-99D42881B0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5BAAB81A-75F2-9EA4-E876-CDEA43DD1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8ED25C-9499-4A78-A9B8-5CE033BB5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C3ED14C-1691-89F4-D140-624150756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73F05-BDEB-4118-AC47-7955BDEC70DA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58B5201-08A8-AD23-765E-44FBA023C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8E822E1-988A-5D28-3893-660B481AD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A3A822C-1519-6C7D-789D-1BE40AD39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LY" altLang="ar-LY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D5E2472-824A-DE10-112B-8A6988FFB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EA75A0-710D-43CB-9954-634448DAA63C}" type="slidenum">
              <a:rPr lang="en-US" altLang="ar-LY" smtClean="0"/>
              <a:pPr/>
              <a:t>19</a:t>
            </a:fld>
            <a:endParaRPr lang="en-US" altLang="ar-L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4D14768-02F5-560D-73DC-280B62D75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DAD8F10-23EF-B28E-98DC-54F23FF89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LY" altLang="ar-LY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F21CCEA-FA1D-F25E-D748-0C61BB51A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904D95-CFDB-424C-BC7A-A7F340B32401}" type="slidenum">
              <a:rPr lang="en-US" altLang="ar-LY" smtClean="0"/>
              <a:pPr/>
              <a:t>21</a:t>
            </a:fld>
            <a:endParaRPr lang="en-US" altLang="ar-L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CBF8DC9-787E-2707-BCC1-C09CD4C51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30CACFA-38E4-5232-14EC-C5FE2A23C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06" tIns="44952" rIns="89906" bIns="44952"/>
          <a:lstStyle/>
          <a:p>
            <a:endParaRPr lang="ar-S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46C9B3A-342B-2A88-6F49-3F7AC1DED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F5FC2BB-7BCC-8308-81B7-F4C973AA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7147276-9FF2-8520-877C-57EE37385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BB6653-6E55-4235-9B85-D3278528A03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85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46C9B3A-342B-2A88-6F49-3F7AC1DED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F5FC2BB-7BCC-8308-81B7-F4C973AA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7147276-9FF2-8520-877C-57EE37385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BB6653-6E55-4235-9B85-D3278528A03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B419128F-5800-7BA9-724C-275CA78486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02074CB4-2DCB-7169-AED1-D36C2F34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40F54A52-D0E6-9BF8-F704-B69D7CDC5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72D7FA-E0AB-4045-BAF0-F907DB65BE08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C74C6C8-4F84-6D8E-5EF4-CF5B5561C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40BFDE13-9562-C0CE-62A9-DB6D4D161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LY" altLang="ar-LY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B122BE4D-C9B6-C05E-39B0-983A221BF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EA8C90-241D-4328-8A6C-8BF23832C81D}" type="slidenum">
              <a:rPr lang="en-US" altLang="ar-LY" smtClean="0"/>
              <a:pPr/>
              <a:t>34</a:t>
            </a:fld>
            <a:endParaRPr lang="en-US" altLang="ar-LY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46C9B3A-342B-2A88-6F49-3F7AC1DED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F5FC2BB-7BCC-8308-81B7-F4C973AA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7147276-9FF2-8520-877C-57EE37385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BB6653-6E55-4235-9B85-D3278528A03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16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2E235F2-AFD0-9A70-9231-F3405CAFA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1AEBC7-832C-4DAC-BF31-89EDA68A896D}" type="slidenum"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AEDA3F4-7CF1-DED6-8AFA-93BCE6ECF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582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00FE8EA-B1FA-454C-F151-CAE669D0C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351338"/>
            <a:ext cx="5508625" cy="310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228600" indent="-228600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E7EF556-E13C-20FC-708E-B6B8C7ED2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27DA97-BDDC-479A-BB5B-B1BD50E022DE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0E191E8-3117-8E8A-DE89-2991B530A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  <p:extLst>
      <p:ext uri="{BB962C8B-B14F-4D97-AF65-F5344CB8AC3E}">
        <p14:creationId xmlns:p14="http://schemas.microsoft.com/office/powerpoint/2010/main" val="123415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19E58E8-DDCF-D2EC-71E1-06212A56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53250A-509F-4CE5-BC4D-EB1FB60F3F3B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4A7934B-0848-7C02-1325-781188B6C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E7EF556-E13C-20FC-708E-B6B8C7ED2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27DA97-BDDC-479A-BB5B-B1BD50E022DE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0E191E8-3117-8E8A-DE89-2991B530A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6A66D8D-1490-6394-0D9E-EE0BF6B3C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478D94-1278-4842-88E4-0410E5CA9491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0DED767-5493-3E2C-8C99-4BD8BB24A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D1810D6-3BAB-C89E-1693-32403844D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22392A-DC68-4038-B934-C45F6E2E4B5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E32C73A-6FAE-7594-2BDF-D34136DB4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DEDCE56-0AD1-831F-0D4D-65DA9CDEB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F45040-BE44-472C-BFD4-D9EF0A55C2A9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D93331D-C6C2-A669-8EF9-AEC628DC3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0C4B200-9AB8-C1E3-227B-79FC5F89B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6FF37-AEE6-4247-A71D-EFDF9611EE6A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EB9D65A-A071-C752-7C3F-F04AC8CD8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4992742-34DA-CDE7-02A1-D99262C4DD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A4028E-08FC-4A5C-9D5E-24F4F4EEAB2E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999430B-4DA8-556B-AA29-56BECD155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D749C9A-1887-493E-CB6B-F69280781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4802F8-7923-4B40-845B-A79192B63D41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4F8A98E-F353-9E00-BBCE-29D4BAF57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BD302D6-4780-B904-C79C-56A9032F2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CE46D2-0317-47DC-AFC8-DD13E99C58C7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0874439-A1C0-C843-023A-04D6847047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EB91E37-9FC1-F00E-8A56-FCB7ADBFAE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29978-4FA1-44BF-9072-6E2507ED9152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D04E9FE-3467-1237-1873-740911564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06" tIns="44656" rIns="90906" bIns="44656"/>
          <a:lstStyle/>
          <a:p>
            <a:pPr marL="223838">
              <a:buFontTx/>
              <a:buChar char="•"/>
            </a:pPr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D245CA7-80CE-29C8-A34A-B9C3F8C00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3BA29A-D809-7143-89A0-68CA6DF9A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82AC37-DEFE-0B80-DC06-FA6C694DA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57D5A7-D947-5D01-814B-F1D56A944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B7E6-41F4-4CF2-A20A-36F4CD95B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90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AE8F1B-E1AD-A21C-B7D5-87851AE7A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DF203F-19BF-BB71-30BB-F09C4289A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3E88D-4130-C6B3-29AF-9EC5BA03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BAA9-AEAE-41A1-B708-FD41269FC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42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D78E2-F3F9-106C-8956-E8377129D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0115FD-492C-1667-6A25-77D15127C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C63C7D-174B-587F-1E97-C6D31E8BD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DD380-857C-4BEE-9B95-9E8226028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1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15A12-2343-FE12-E9CE-D615B0CEA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6DA6D7-0BDA-C72A-45EA-B4DAEF30D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112CD-0BDD-6D5E-3960-7120B0ACA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D6873-D608-4AC4-A895-02E05614A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95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066DD1-1DDD-F030-965D-0E6000288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FF3579-033A-1E1B-C7A6-D893940CE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19988B-FD6A-000C-0146-3B784D051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9262-FB0F-4C1F-8F47-82456D77A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92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284334-767E-1C49-3C8B-A07E497CF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F50AC-1434-D539-7A58-EC56225B4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3A183A-DBD3-430C-41C0-5AC8FAA84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47EF-9A15-4079-AFB9-84B4123AE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38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231A3-B2E8-31EC-E236-1B0212D81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033F44-0191-C359-FD46-40AF83CAE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40A403-B46B-4C04-78BD-B8A5319E3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0B73-0DDA-4428-B107-43CA769EA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95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BB8DBC-110E-5013-BC89-084F6361A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C1665-810C-E1C0-C471-21431CD2D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5F30F1-5699-659A-F15E-CF0B1E3A7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3E4A4-F904-458C-8E5C-051EAD695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04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1C8949-D43F-D19E-6526-1A7789309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5CB663-A261-9F09-FAC5-E6DF5A421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2FFB7E-2D22-9CD9-BFF0-59D485A63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E1BA-D8E4-4FF4-B403-3CC94AEC5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2759BE-F1CB-4377-FEFD-C15BA85D6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4D3EAD-A795-07EA-0086-1CB17EBB9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F6F3C4-4492-CF6F-315D-9C3C49194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3120-604C-4253-B3C0-A5DAD944B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06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1E1CED-B71A-4BA3-7275-359C900AD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D96DF5-B925-497A-DD97-5224752EF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01ED22-1222-C4B7-6E0D-AF2DAAF44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6FE8B-4B1B-494C-879B-5481B1285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6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4BCA8-3A32-6CC7-9CEB-A486FBD40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79928-9F3F-2CD3-85A4-8457EF42D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8D6DA-439A-52C5-161C-A65BB2375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B7197-0C65-4E5E-87B8-64BD4AA4D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8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7D9DD-1E91-51B1-E814-80338A54B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A4A2A-43B1-983F-52E0-553C0D0B4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AD1BC-3C80-7B34-ACC0-440DBAF03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7734-8E91-4562-9C9C-055263BF9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9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B5B376-7CD3-4860-E7BF-D7CD9AB69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FA30FA-5FA0-9357-5A12-CA3F128A0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D1FFBA-956B-E6D4-4A57-071E3D9232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E63111-0758-E22A-C551-3DBC10978B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EA2630-FC23-5C2E-EB5D-67AFF9CFF0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8C398C5-5644-44A5-96A6-3FCBDFE53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idf.org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332BF0D-3868-344D-29A5-CCD4AF2BFB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752599"/>
            <a:ext cx="7772400" cy="182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QA" altLang="en-US" sz="7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أساسيات مرض السكري</a:t>
            </a:r>
            <a:br>
              <a:rPr lang="en-US" altLang="en-US" sz="6500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endParaRPr lang="ar-SA" altLang="en-US" sz="6500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6A9CF77E-15CA-CAF1-6D61-26602EC0FD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00400"/>
            <a:ext cx="7086600" cy="1752600"/>
          </a:xfrm>
        </p:spPr>
        <p:txBody>
          <a:bodyPr/>
          <a:lstStyle/>
          <a:p>
            <a:r>
              <a:rPr lang="ar-QA" altLang="en-US" sz="4000" b="1">
                <a:solidFill>
                  <a:srgbClr val="0070C0"/>
                </a:solidFill>
              </a:rPr>
              <a:t>د</a:t>
            </a:r>
            <a:r>
              <a:rPr lang="ar-IQ" altLang="en-US" sz="4000" b="1">
                <a:solidFill>
                  <a:srgbClr val="0070C0"/>
                </a:solidFill>
              </a:rPr>
              <a:t>. </a:t>
            </a:r>
            <a:r>
              <a:rPr lang="ar-QA" altLang="en-US" sz="4000" b="1">
                <a:solidFill>
                  <a:srgbClr val="0070C0"/>
                </a:solidFill>
              </a:rPr>
              <a:t>محسن </a:t>
            </a:r>
            <a:r>
              <a:rPr lang="ar-IQ" altLang="en-US" sz="4000" b="1">
                <a:solidFill>
                  <a:srgbClr val="0070C0"/>
                </a:solidFill>
              </a:rPr>
              <a:t>صالح </a:t>
            </a:r>
            <a:r>
              <a:rPr lang="ar-QA" altLang="en-US" sz="4000" b="1">
                <a:solidFill>
                  <a:srgbClr val="0070C0"/>
                </a:solidFill>
              </a:rPr>
              <a:t>الإدريسي</a:t>
            </a:r>
          </a:p>
          <a:p>
            <a:r>
              <a:rPr lang="ar-IQ" altLang="en-US">
                <a:solidFill>
                  <a:srgbClr val="0070C0"/>
                </a:solidFill>
              </a:rPr>
              <a:t>ا</a:t>
            </a:r>
            <a:r>
              <a:rPr lang="ar-QA" altLang="en-US">
                <a:solidFill>
                  <a:srgbClr val="0070C0"/>
                </a:solidFill>
              </a:rPr>
              <a:t>ستشاري </a:t>
            </a:r>
            <a:r>
              <a:rPr lang="ar-IQ" altLang="en-US">
                <a:solidFill>
                  <a:srgbClr val="0070C0"/>
                </a:solidFill>
              </a:rPr>
              <a:t>الأمراض الباطنية و</a:t>
            </a:r>
            <a:r>
              <a:rPr lang="ar-QA" altLang="en-US">
                <a:solidFill>
                  <a:srgbClr val="0070C0"/>
                </a:solidFill>
              </a:rPr>
              <a:t>السكري والغدد</a:t>
            </a:r>
            <a:r>
              <a:rPr lang="ar-IQ" altLang="en-US">
                <a:solidFill>
                  <a:srgbClr val="0070C0"/>
                </a:solidFill>
              </a:rPr>
              <a:t> الصماء</a:t>
            </a:r>
            <a:endParaRPr lang="en-US" altLang="en-US">
              <a:solidFill>
                <a:srgbClr val="0070C0"/>
              </a:solidFill>
            </a:endParaRPr>
          </a:p>
          <a:p>
            <a:r>
              <a:rPr lang="ar-IQ" altLang="en-US">
                <a:solidFill>
                  <a:srgbClr val="0070C0"/>
                </a:solidFill>
              </a:rPr>
              <a:t>مؤسسة حمد الطبية – قطر</a:t>
            </a:r>
          </a:p>
          <a:p>
            <a:r>
              <a:rPr lang="en-US" altLang="en-US" b="1">
                <a:solidFill>
                  <a:srgbClr val="660066"/>
                </a:solidFill>
              </a:rPr>
              <a:t>www.eledrisi.com</a:t>
            </a:r>
            <a:endParaRPr lang="ar-QA" altLang="en-US" b="1">
              <a:solidFill>
                <a:srgbClr val="660066"/>
              </a:solidFill>
            </a:endParaRPr>
          </a:p>
          <a:p>
            <a:endParaRPr lang="ar-QA" altLang="en-US">
              <a:solidFill>
                <a:srgbClr val="0070C0"/>
              </a:solidFill>
            </a:endParaRPr>
          </a:p>
        </p:txBody>
      </p:sp>
      <p:sp>
        <p:nvSpPr>
          <p:cNvPr id="3076" name="Line 5">
            <a:extLst>
              <a:ext uri="{FF2B5EF4-FFF2-40B4-BE49-F238E27FC236}">
                <a16:creationId xmlns:a16="http://schemas.microsoft.com/office/drawing/2014/main" id="{1248F41F-C0C6-615E-69B1-FA20C5203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895600"/>
            <a:ext cx="7086600" cy="0"/>
          </a:xfrm>
          <a:prstGeom prst="line">
            <a:avLst/>
          </a:prstGeom>
          <a:noFill/>
          <a:ln w="114300">
            <a:solidFill>
              <a:srgbClr val="F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42A3F88-BC18-6363-1A98-A41B51B91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464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b="1"/>
              <a:t>بسم الله الرحمن الرحيم</a:t>
            </a:r>
            <a:br>
              <a:rPr lang="ar-SA" altLang="en-US" b="1"/>
            </a:br>
            <a:endParaRPr lang="en-US" alt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2BA43F7-C375-A9CD-2156-0D1BF00B8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304800"/>
            <a:ext cx="8763000" cy="1143000"/>
          </a:xfrm>
        </p:spPr>
        <p:txBody>
          <a:bodyPr/>
          <a:lstStyle/>
          <a:p>
            <a:pPr eaLnBrk="1" hangingPunct="1"/>
            <a:r>
              <a:rPr lang="ar-SA" altLang="en-US" sz="8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</a:t>
            </a:r>
            <a:r>
              <a:rPr lang="ar-IQ" altLang="en-US" sz="8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النوع 2</a:t>
            </a:r>
            <a:endParaRPr lang="en-US" altLang="en-US" sz="85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AutoShape 2">
            <a:extLst>
              <a:ext uri="{FF2B5EF4-FFF2-40B4-BE49-F238E27FC236}">
                <a16:creationId xmlns:a16="http://schemas.microsoft.com/office/drawing/2014/main" id="{AF431611-BCCD-9A2D-6D66-427D24A9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658938"/>
            <a:ext cx="8001000" cy="4818062"/>
          </a:xfrm>
          <a:prstGeom prst="roundRect">
            <a:avLst>
              <a:gd name="adj" fmla="val 23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1200"/>
              </a:spcBef>
              <a:buFontTx/>
              <a:buNone/>
            </a:pPr>
            <a:r>
              <a:rPr lang="ar-QA" altLang="en-US" sz="3300" b="1" dirty="0"/>
              <a:t> الأكثر شيوع</a:t>
            </a:r>
            <a:r>
              <a:rPr lang="ar-SA" altLang="en-US" sz="3300" b="1" dirty="0"/>
              <a:t>ًا</a:t>
            </a:r>
            <a:r>
              <a:rPr lang="ar-QA" altLang="en-US" sz="3300" b="1" dirty="0"/>
              <a:t> (أكثر من 90%</a:t>
            </a:r>
            <a:r>
              <a:rPr lang="ar-IQ" altLang="en-US" sz="3300" b="1" dirty="0"/>
              <a:t> من حالات السكري</a:t>
            </a:r>
            <a:r>
              <a:rPr lang="ar-QA" altLang="en-US" sz="3300" b="1" dirty="0"/>
              <a:t>)                                    </a:t>
            </a:r>
            <a:r>
              <a:rPr lang="en-US" altLang="en-US" sz="3300" b="1" dirty="0"/>
              <a:t>●</a:t>
            </a:r>
          </a:p>
          <a:p>
            <a:pPr algn="r">
              <a:spcBef>
                <a:spcPts val="1200"/>
              </a:spcBef>
              <a:buFontTx/>
              <a:buNone/>
            </a:pPr>
            <a:r>
              <a:rPr lang="ar-QA" altLang="en-US" sz="3300" b="1" dirty="0"/>
              <a:t> يصيب </a:t>
            </a:r>
            <a:r>
              <a:rPr lang="ar-IQ" altLang="en-US" sz="3300" b="1" dirty="0"/>
              <a:t>عادةً </a:t>
            </a:r>
            <a:r>
              <a:rPr lang="ar-QA" altLang="en-US" sz="3300" b="1" dirty="0"/>
              <a:t>متوسطي وكبار العمر </a:t>
            </a:r>
            <a:r>
              <a:rPr lang="en-US" altLang="en-US" sz="3300" b="1" dirty="0"/>
              <a:t>●</a:t>
            </a:r>
            <a:endParaRPr lang="ar-IQ" altLang="en-US" sz="3300" b="1" dirty="0"/>
          </a:p>
          <a:p>
            <a:pPr algn="r">
              <a:spcBef>
                <a:spcPts val="1200"/>
              </a:spcBef>
              <a:buFontTx/>
              <a:buNone/>
            </a:pPr>
            <a:r>
              <a:rPr lang="ar-QA" altLang="en-US" sz="3300" b="1" dirty="0"/>
              <a:t> </a:t>
            </a:r>
            <a:r>
              <a:rPr lang="ar-IQ" altLang="en-US" sz="3300" b="1" dirty="0"/>
              <a:t>أصبح يحدث حت</a:t>
            </a:r>
            <a:r>
              <a:rPr lang="ar-SA" altLang="en-US" sz="3300" b="1" dirty="0"/>
              <a:t>ى</a:t>
            </a:r>
            <a:r>
              <a:rPr lang="ar-IQ" altLang="en-US" sz="3300" b="1" dirty="0"/>
              <a:t> مع صغار السن</a:t>
            </a:r>
            <a:r>
              <a:rPr lang="en-US" altLang="en-US" sz="3300" b="1" dirty="0"/>
              <a:t>●</a:t>
            </a:r>
            <a:endParaRPr lang="ar-IQ" altLang="en-US" sz="3300" b="1" dirty="0"/>
          </a:p>
          <a:p>
            <a:pPr algn="r">
              <a:spcBef>
                <a:spcPts val="1200"/>
              </a:spcBef>
              <a:buFontTx/>
              <a:buNone/>
            </a:pPr>
            <a:r>
              <a:rPr lang="ar-QA" altLang="en-US" sz="3300" b="1" dirty="0"/>
              <a:t> مرتبط بعوامل </a:t>
            </a:r>
            <a:r>
              <a:rPr lang="ar-IQ" altLang="en-US" sz="3300" b="1" dirty="0"/>
              <a:t>معينة مثل</a:t>
            </a:r>
            <a:r>
              <a:rPr lang="ar-QA" altLang="en-US" sz="3300" b="1" dirty="0"/>
              <a:t>:</a:t>
            </a:r>
            <a:r>
              <a:rPr lang="en-US" altLang="en-US" sz="3000" b="1" dirty="0"/>
              <a:t>●</a:t>
            </a:r>
            <a:endParaRPr lang="ar-IQ" altLang="en-US" sz="3000" b="1" dirty="0"/>
          </a:p>
          <a:p>
            <a:pPr algn="r">
              <a:spcBef>
                <a:spcPts val="1200"/>
              </a:spcBef>
              <a:buFontTx/>
              <a:buNone/>
            </a:pPr>
            <a:r>
              <a:rPr lang="ar-QA" altLang="en-US" sz="3000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ar-QA" altLang="en-US" sz="30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Times New Roman" panose="02020603050405020304" pitchFamily="18" charset="0"/>
              </a:rPr>
              <a:t>زيادة الوزن </a:t>
            </a:r>
            <a:r>
              <a:rPr lang="en-US" altLang="en-US" sz="30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Times New Roman" panose="02020603050405020304" pitchFamily="18" charset="0"/>
              </a:rPr>
              <a:t>●</a:t>
            </a:r>
            <a:r>
              <a:rPr lang="ar-QA" altLang="en-US" sz="30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Times New Roman" panose="02020603050405020304" pitchFamily="18" charset="0"/>
              </a:rPr>
              <a:t>                 </a:t>
            </a:r>
          </a:p>
          <a:p>
            <a:pPr algn="r">
              <a:spcBef>
                <a:spcPts val="1200"/>
              </a:spcBef>
              <a:buFontTx/>
              <a:buNone/>
            </a:pPr>
            <a:r>
              <a:rPr lang="ar-QA" altLang="en-US" sz="30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Times New Roman" panose="02020603050405020304" pitchFamily="18" charset="0"/>
              </a:rPr>
              <a:t> قلة الحركة </a:t>
            </a:r>
            <a:r>
              <a:rPr lang="en-US" altLang="en-US" sz="30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Times New Roman" panose="02020603050405020304" pitchFamily="18" charset="0"/>
              </a:rPr>
              <a:t>●</a:t>
            </a:r>
            <a:r>
              <a:rPr lang="ar-QA" altLang="en-US" sz="30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Times New Roman" panose="02020603050405020304" pitchFamily="18" charset="0"/>
              </a:rPr>
              <a:t>                 </a:t>
            </a:r>
          </a:p>
          <a:p>
            <a:pPr algn="r">
              <a:spcBef>
                <a:spcPts val="1200"/>
              </a:spcBef>
              <a:buFontTx/>
              <a:buNone/>
            </a:pPr>
            <a:r>
              <a:rPr lang="ar-QA" altLang="en-US" sz="30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Times New Roman" panose="02020603050405020304" pitchFamily="18" charset="0"/>
              </a:rPr>
              <a:t> العامل الوراثي </a:t>
            </a:r>
            <a:r>
              <a:rPr lang="en-US" altLang="en-US" sz="3000" b="1" dirty="0">
                <a:solidFill>
                  <a:srgbClr val="0070C0"/>
                </a:solidFill>
              </a:rPr>
              <a:t>●</a:t>
            </a:r>
            <a:r>
              <a:rPr lang="ar-QA" altLang="en-US" sz="3000" b="1" dirty="0">
                <a:solidFill>
                  <a:srgbClr val="0070C0"/>
                </a:solidFill>
              </a:rPr>
              <a:t>               </a:t>
            </a:r>
          </a:p>
        </p:txBody>
      </p:sp>
      <p:pic>
        <p:nvPicPr>
          <p:cNvPr id="18436" name="Picture 5" descr="Here&amp;#39;s how plastic could be linked to type 2 diabetes risk | Lifestyle  News,The Indian Express">
            <a:extLst>
              <a:ext uri="{FF2B5EF4-FFF2-40B4-BE49-F238E27FC236}">
                <a16:creationId xmlns:a16="http://schemas.microsoft.com/office/drawing/2014/main" id="{10138016-4EAB-AB43-A737-66C75AF8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819400"/>
            <a:ext cx="34305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6AB3B6F-4C03-1B70-97E0-65F43BBA8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228600"/>
            <a:ext cx="8340725" cy="1308100"/>
          </a:xfrm>
        </p:spPr>
        <p:txBody>
          <a:bodyPr/>
          <a:lstStyle/>
          <a:p>
            <a:pPr eaLnBrk="1" hangingPunct="1"/>
            <a:r>
              <a:rPr lang="ar-SA" altLang="en-US" sz="6000" b="1">
                <a:solidFill>
                  <a:srgbClr val="C00000"/>
                </a:solidFill>
                <a:latin typeface="Verdana" panose="020B0604030504040204" pitchFamily="34" charset="0"/>
              </a:rPr>
              <a:t>كيف يحدث سكري النوع 2؟</a:t>
            </a:r>
            <a:endParaRPr lang="en-US" altLang="en-US" sz="6000" b="1">
              <a:solidFill>
                <a:srgbClr val="C00000"/>
              </a:solidFill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ACA4459F-30BB-6764-16BD-6DCCD2EA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47863"/>
            <a:ext cx="3735388" cy="2014537"/>
          </a:xfrm>
          <a:prstGeom prst="roundRect">
            <a:avLst>
              <a:gd name="adj" fmla="val 2080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تحدث مقاومة لعمل </a:t>
            </a:r>
          </a:p>
          <a:p>
            <a:pPr algn="ctr" eaLnBrk="1" hangingPunct="1">
              <a:buFontTx/>
              <a:buNone/>
            </a:pPr>
            <a:r>
              <a:rPr lang="ar-SA" alt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الإنسولين فلا يدخل </a:t>
            </a:r>
          </a:p>
          <a:p>
            <a:pPr algn="ctr" eaLnBrk="1" hangingPunct="1">
              <a:buFontTx/>
              <a:buNone/>
            </a:pPr>
            <a:r>
              <a:rPr lang="ar-SA" alt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السكر في الخلية</a:t>
            </a:r>
            <a:endParaRPr lang="en-US" altLang="en-US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6" descr="Happy White Blood Cell stock vector. Illustration of cartoon - 158512968">
            <a:extLst>
              <a:ext uri="{FF2B5EF4-FFF2-40B4-BE49-F238E27FC236}">
                <a16:creationId xmlns:a16="http://schemas.microsoft.com/office/drawing/2014/main" id="{CBE12DA7-663C-3345-EAD8-50BBEFC2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28800"/>
            <a:ext cx="24066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4">
            <a:extLst>
              <a:ext uri="{FF2B5EF4-FFF2-40B4-BE49-F238E27FC236}">
                <a16:creationId xmlns:a16="http://schemas.microsoft.com/office/drawing/2014/main" id="{305427C4-484B-BADB-BED8-13516A279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4114800"/>
            <a:ext cx="1114425" cy="617538"/>
          </a:xfrm>
          <a:prstGeom prst="roundRect">
            <a:avLst>
              <a:gd name="adj" fmla="val 50000"/>
            </a:avLst>
          </a:prstGeom>
          <a:solidFill>
            <a:srgbClr val="339966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الإنسولين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id="{D5DAA071-4314-B3EE-25A9-58D765C83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3657600"/>
            <a:ext cx="942975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4" name="AutoShape 38">
            <a:extLst>
              <a:ext uri="{FF2B5EF4-FFF2-40B4-BE49-F238E27FC236}">
                <a16:creationId xmlns:a16="http://schemas.microsoft.com/office/drawing/2014/main" id="{BD6E8C1C-4C4E-FBED-B216-E8DF193AA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3200400"/>
            <a:ext cx="788987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5" name="AutoShape 38">
            <a:extLst>
              <a:ext uri="{FF2B5EF4-FFF2-40B4-BE49-F238E27FC236}">
                <a16:creationId xmlns:a16="http://schemas.microsoft.com/office/drawing/2014/main" id="{DD1C2CC9-B4DB-CDB0-18C1-1CC932BDA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762250"/>
            <a:ext cx="741363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7B0D5A-DFD7-A3DC-2CBF-59E869FD6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4894263"/>
            <a:ext cx="26114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0AC536CD-2F87-4CD1-5279-00045A34D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945063"/>
            <a:ext cx="3878263" cy="1465262"/>
          </a:xfrm>
          <a:prstGeom prst="roundRect">
            <a:avLst>
              <a:gd name="adj" fmla="val 2080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يزيد إفراز الإنسولين </a:t>
            </a:r>
          </a:p>
          <a:p>
            <a:pPr algn="ctr" eaLnBrk="1" hangingPunct="1">
              <a:buFontTx/>
              <a:buNone/>
            </a:pPr>
            <a:r>
              <a:rPr lang="ar-SA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للتغلب على المقاومة </a:t>
            </a:r>
          </a:p>
        </p:txBody>
      </p:sp>
      <p:pic>
        <p:nvPicPr>
          <p:cNvPr id="20490" name="Picture 10" descr="Do-It-Yourself artificial pancreas given approval by team of experts">
            <a:extLst>
              <a:ext uri="{FF2B5EF4-FFF2-40B4-BE49-F238E27FC236}">
                <a16:creationId xmlns:a16="http://schemas.microsoft.com/office/drawing/2014/main" id="{3298B7C8-7368-48C3-FD27-67D297E7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5734050"/>
            <a:ext cx="21669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54">
            <a:extLst>
              <a:ext uri="{FF2B5EF4-FFF2-40B4-BE49-F238E27FC236}">
                <a16:creationId xmlns:a16="http://schemas.microsoft.com/office/drawing/2014/main" id="{436E2C89-D3F2-A368-75C9-D4709542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4549775"/>
            <a:ext cx="1114425" cy="617538"/>
          </a:xfrm>
          <a:prstGeom prst="roundRect">
            <a:avLst>
              <a:gd name="adj" fmla="val 50000"/>
            </a:avLst>
          </a:prstGeom>
          <a:solidFill>
            <a:srgbClr val="339966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الإنسولين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7" name="AutoShape 54">
            <a:extLst>
              <a:ext uri="{FF2B5EF4-FFF2-40B4-BE49-F238E27FC236}">
                <a16:creationId xmlns:a16="http://schemas.microsoft.com/office/drawing/2014/main" id="{3B84C4CC-A0FA-DC64-BF2F-D68827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4913313"/>
            <a:ext cx="1114425" cy="617537"/>
          </a:xfrm>
          <a:prstGeom prst="roundRect">
            <a:avLst>
              <a:gd name="adj" fmla="val 50000"/>
            </a:avLst>
          </a:prstGeom>
          <a:solidFill>
            <a:srgbClr val="339966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الإنسولين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8" name="AutoShape 54">
            <a:extLst>
              <a:ext uri="{FF2B5EF4-FFF2-40B4-BE49-F238E27FC236}">
                <a16:creationId xmlns:a16="http://schemas.microsoft.com/office/drawing/2014/main" id="{120D8558-49AA-4E44-1F71-F3A3E8B3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5195888"/>
            <a:ext cx="1114425" cy="617537"/>
          </a:xfrm>
          <a:prstGeom prst="roundRect">
            <a:avLst>
              <a:gd name="adj" fmla="val 50000"/>
            </a:avLst>
          </a:prstGeom>
          <a:solidFill>
            <a:srgbClr val="339966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الإنسولين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pic>
        <p:nvPicPr>
          <p:cNvPr id="20494" name="Picture 14" descr="Red Wrong Cross Icon Isolated Stock Photo, Picture And Royalty Free Image.  Image 111300343.">
            <a:extLst>
              <a:ext uri="{FF2B5EF4-FFF2-40B4-BE49-F238E27FC236}">
                <a16:creationId xmlns:a16="http://schemas.microsoft.com/office/drawing/2014/main" id="{8719759A-8ABC-A37E-4C27-451B5123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071938"/>
            <a:ext cx="5365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11" grpId="0" animBg="1" autoUpdateAnimBg="0"/>
      <p:bldP spid="10" grpId="0" animBg="1" autoUpdateAnimBg="0"/>
      <p:bldP spid="12" grpId="0" animBg="1" autoUpdateAnimBg="0"/>
      <p:bldP spid="14" grpId="0" animBg="1" autoUpdateAnimBg="0"/>
      <p:bldP spid="15" grpId="0" animBg="1" autoUpdateAnimBg="0"/>
      <p:bldP spid="2" grpId="0" animBg="1"/>
      <p:bldP spid="13" grpId="0" animBg="1" autoUpdateAnimBg="0"/>
      <p:bldP spid="16" grpId="0" animBg="1" autoUpdateAnimBg="0"/>
      <p:bldP spid="17" grpId="0" animBg="1" autoUpdateAnimBg="0"/>
      <p:bldP spid="1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624DF2B-CD4B-26D7-EE5A-368C697C8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152400"/>
            <a:ext cx="8340725" cy="1308100"/>
          </a:xfrm>
        </p:spPr>
        <p:txBody>
          <a:bodyPr/>
          <a:lstStyle/>
          <a:p>
            <a:pPr eaLnBrk="1" hangingPunct="1"/>
            <a:r>
              <a:rPr lang="ar-SA" altLang="en-US" sz="6500" b="1" dirty="0">
                <a:solidFill>
                  <a:srgbClr val="C00000"/>
                </a:solidFill>
                <a:latin typeface="Verdana" panose="020B0604030504040204" pitchFamily="34" charset="0"/>
              </a:rPr>
              <a:t>كيف يحدث سكري النوع 2؟</a:t>
            </a:r>
            <a:endParaRPr lang="en-US" altLang="en-US" sz="6500" b="1" dirty="0">
              <a:solidFill>
                <a:srgbClr val="C00000"/>
              </a:solidFill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E5B362D7-F06E-1E40-268D-4D1592B1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4864100"/>
            <a:ext cx="4067175" cy="1387475"/>
          </a:xfrm>
          <a:prstGeom prst="roundRect">
            <a:avLst>
              <a:gd name="adj" fmla="val 2080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يزيد الكبد انتاج السكر</a:t>
            </a:r>
          </a:p>
          <a:p>
            <a:pPr algn="ctr" eaLnBrk="1" hangingPunct="1">
              <a:buFontTx/>
              <a:buNone/>
            </a:pPr>
            <a:r>
              <a:rPr lang="ar-SA" alt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 لتعويض النقص في الخلية</a:t>
            </a:r>
            <a:endParaRPr lang="en-US" altLang="en-US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6" descr="Happy White Blood Cell stock vector. Illustration of cartoon - 158512968">
            <a:extLst>
              <a:ext uri="{FF2B5EF4-FFF2-40B4-BE49-F238E27FC236}">
                <a16:creationId xmlns:a16="http://schemas.microsoft.com/office/drawing/2014/main" id="{0B21CC24-0E07-6CCB-9F1C-18C10495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2268538"/>
            <a:ext cx="24066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4">
            <a:extLst>
              <a:ext uri="{FF2B5EF4-FFF2-40B4-BE49-F238E27FC236}">
                <a16:creationId xmlns:a16="http://schemas.microsoft.com/office/drawing/2014/main" id="{5A574306-311C-ED79-1047-9B75A8C02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3041650"/>
            <a:ext cx="1114425" cy="617538"/>
          </a:xfrm>
          <a:prstGeom prst="roundRect">
            <a:avLst>
              <a:gd name="adj" fmla="val 50000"/>
            </a:avLst>
          </a:prstGeom>
          <a:solidFill>
            <a:srgbClr val="339966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الإنسولين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id="{2B20DBBC-BE1A-B96D-A641-081A11D7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92638"/>
            <a:ext cx="942975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4" name="AutoShape 38">
            <a:extLst>
              <a:ext uri="{FF2B5EF4-FFF2-40B4-BE49-F238E27FC236}">
                <a16:creationId xmlns:a16="http://schemas.microsoft.com/office/drawing/2014/main" id="{844DE025-7B24-8527-EF26-50B5C5443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094163"/>
            <a:ext cx="788987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5" name="AutoShape 38">
            <a:extLst>
              <a:ext uri="{FF2B5EF4-FFF2-40B4-BE49-F238E27FC236}">
                <a16:creationId xmlns:a16="http://schemas.microsoft.com/office/drawing/2014/main" id="{F9953C48-CBEB-E9FC-2FE7-4615201B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3668713"/>
            <a:ext cx="741362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21513" name="Rectangle 1">
            <a:extLst>
              <a:ext uri="{FF2B5EF4-FFF2-40B4-BE49-F238E27FC236}">
                <a16:creationId xmlns:a16="http://schemas.microsoft.com/office/drawing/2014/main" id="{2D2A9884-D377-F3E4-7F2A-E37624DFA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5334000"/>
            <a:ext cx="26114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D6EEF11A-44DA-B3B4-7B18-6F0E494A4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3208338"/>
            <a:ext cx="3443288" cy="1387475"/>
          </a:xfrm>
          <a:prstGeom prst="roundRect">
            <a:avLst>
              <a:gd name="adj" fmla="val 2080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يقل إفراز الإنسولين </a:t>
            </a:r>
          </a:p>
          <a:p>
            <a:pPr algn="ctr" eaLnBrk="1" hangingPunct="1">
              <a:buFontTx/>
              <a:buNone/>
            </a:pPr>
            <a:r>
              <a:rPr lang="ar-SA" alt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مع الوقت</a:t>
            </a:r>
            <a:endParaRPr lang="en-US" altLang="en-US" sz="3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Do-It-Yourself artificial pancreas given approval by team of experts">
            <a:extLst>
              <a:ext uri="{FF2B5EF4-FFF2-40B4-BE49-F238E27FC236}">
                <a16:creationId xmlns:a16="http://schemas.microsoft.com/office/drawing/2014/main" id="{14B676E3-E9B5-9767-EB29-B5BE0821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19851" y="2107405"/>
            <a:ext cx="2166937" cy="101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148826-DB53-117C-228D-2717278286B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5484813"/>
            <a:ext cx="16668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8">
            <a:extLst>
              <a:ext uri="{FF2B5EF4-FFF2-40B4-BE49-F238E27FC236}">
                <a16:creationId xmlns:a16="http://schemas.microsoft.com/office/drawing/2014/main" id="{086408EC-B2D1-A492-34F9-72BC2765C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5033963"/>
            <a:ext cx="942975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11" grpId="0" animBg="1" autoUpdateAnimBg="0"/>
      <p:bldP spid="10" grpId="0" animBg="1" autoUpdateAnimBg="0"/>
      <p:bldP spid="12" grpId="0" animBg="1" autoUpdateAnimBg="0"/>
      <p:bldP spid="14" grpId="0" animBg="1" autoUpdateAnimBg="0"/>
      <p:bldP spid="15" grpId="0" animBg="1" autoUpdateAnimBg="0"/>
      <p:bldP spid="13" grpId="0" animBg="1" autoUpdateAnimBg="0"/>
      <p:bldP spid="1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>
            <a:extLst>
              <a:ext uri="{FF2B5EF4-FFF2-40B4-BE49-F238E27FC236}">
                <a16:creationId xmlns:a16="http://schemas.microsoft.com/office/drawing/2014/main" id="{CCCF5A96-1487-64D4-565A-0E5421A2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52600"/>
            <a:ext cx="8534400" cy="4114800"/>
          </a:xfrm>
          <a:prstGeom prst="roundRect">
            <a:avLst>
              <a:gd name="adj" fmla="val 39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SA" altLang="en-US" sz="3600" b="1">
                <a:solidFill>
                  <a:srgbClr val="0070C0"/>
                </a:solidFill>
              </a:rPr>
              <a:t>  </a:t>
            </a:r>
            <a:r>
              <a:rPr lang="ar-QA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يحدث </a:t>
            </a:r>
            <a:r>
              <a:rPr lang="ar-IQ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خلال</a:t>
            </a:r>
            <a:r>
              <a:rPr lang="ar-QA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الحمل</a:t>
            </a:r>
            <a:r>
              <a:rPr lang="en-US" altLang="en-US" sz="3600" b="1">
                <a:solidFill>
                  <a:srgbClr val="0070C0"/>
                </a:solidFill>
              </a:rPr>
              <a:t>●</a:t>
            </a:r>
            <a:endParaRPr lang="ar-SA" altLang="en-US" sz="3600" b="1">
              <a:solidFill>
                <a:srgbClr val="0070C0"/>
              </a:solidFill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SA" altLang="en-US" sz="3600" b="1">
                <a:solidFill>
                  <a:srgbClr val="0070C0"/>
                </a:solidFill>
              </a:rPr>
              <a:t> </a:t>
            </a:r>
            <a:r>
              <a:rPr lang="ar-SA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بسبب مقاومة الجسم لعمل الإنسولين </a:t>
            </a:r>
            <a:r>
              <a:rPr lang="en-US" altLang="en-US" sz="3600" b="1">
                <a:solidFill>
                  <a:srgbClr val="0070C0"/>
                </a:solidFill>
              </a:rPr>
              <a:t>●</a:t>
            </a:r>
            <a:endParaRPr lang="ar-SA" altLang="en-US" sz="3600" b="1">
              <a:solidFill>
                <a:srgbClr val="0070C0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SA" altLang="en-US" sz="3600" b="1">
                <a:solidFill>
                  <a:srgbClr val="0070C0"/>
                </a:solidFill>
              </a:rPr>
              <a:t> </a:t>
            </a:r>
            <a:r>
              <a:rPr lang="ar-QA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يختفي بعد الولادة</a:t>
            </a:r>
            <a:r>
              <a:rPr lang="en-US" altLang="en-US" sz="3600" b="1">
                <a:solidFill>
                  <a:srgbClr val="0070C0"/>
                </a:solidFill>
              </a:rPr>
              <a:t>●</a:t>
            </a:r>
            <a:endParaRPr lang="ar-QA" altLang="en-US" sz="3600" b="1">
              <a:solidFill>
                <a:srgbClr val="0070C0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SA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ar-QA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يجعل المرأة </a:t>
            </a:r>
            <a:r>
              <a:rPr lang="ar-IQ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عرضةً</a:t>
            </a:r>
            <a:r>
              <a:rPr lang="ar-QA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لسكري </a:t>
            </a:r>
            <a:r>
              <a:rPr lang="ar-IQ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النوع 2</a:t>
            </a:r>
            <a:r>
              <a:rPr lang="ar-QA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في المستقبل </a:t>
            </a:r>
            <a:r>
              <a:rPr lang="en-US" altLang="en-US" sz="3600" b="1">
                <a:solidFill>
                  <a:srgbClr val="0070C0"/>
                </a:solidFill>
              </a:rPr>
              <a:t>●</a:t>
            </a: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591188DF-700C-C2DE-1CF1-EE3B0F88E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763000" cy="1143000"/>
          </a:xfrm>
        </p:spPr>
        <p:txBody>
          <a:bodyPr/>
          <a:lstStyle/>
          <a:p>
            <a:pPr eaLnBrk="1" hangingPunct="1"/>
            <a:r>
              <a:rPr lang="ar-SA" altLang="en-US" sz="8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</a:t>
            </a:r>
            <a:r>
              <a:rPr lang="ar-IQ" altLang="en-US" sz="8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الحمل</a:t>
            </a:r>
            <a:endParaRPr lang="en-US" altLang="en-US" sz="8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6" name="Picture 5" descr="استقلاب الحمل&amp;quot; خمول ونشاط المرأة خلال الحمل | المرسال">
            <a:extLst>
              <a:ext uri="{FF2B5EF4-FFF2-40B4-BE49-F238E27FC236}">
                <a16:creationId xmlns:a16="http://schemas.microsoft.com/office/drawing/2014/main" id="{CFB8284C-3C5C-51A1-BE13-1CF92271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667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CE8B704-A845-FCFC-C7E2-0145A12DF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42888"/>
            <a:ext cx="8763000" cy="1143000"/>
          </a:xfrm>
        </p:spPr>
        <p:txBody>
          <a:bodyPr/>
          <a:lstStyle/>
          <a:p>
            <a:pPr eaLnBrk="1" hangingPunct="1"/>
            <a:r>
              <a:rPr lang="ar-IQ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أخرى من ال</a:t>
            </a:r>
            <a:r>
              <a:rPr lang="ar-S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</a:t>
            </a:r>
            <a:endParaRPr lang="en-US" altLang="en-US" sz="6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Rounded Rectangle 7">
            <a:extLst>
              <a:ext uri="{FF2B5EF4-FFF2-40B4-BE49-F238E27FC236}">
                <a16:creationId xmlns:a16="http://schemas.microsoft.com/office/drawing/2014/main" id="{A36B2855-8A36-E47D-545A-50DE98462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5449888"/>
            <a:ext cx="4038600" cy="10826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QA" altLang="en-US" sz="35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أمراض البنكرياس</a:t>
            </a:r>
            <a:r>
              <a:rPr lang="ar-SA" altLang="en-US" sz="35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QA" altLang="en-US" sz="35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altLang="en-US" sz="35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QA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مثل الالتهابات والأورام </a:t>
            </a:r>
            <a:r>
              <a:rPr lang="ar-IQ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والتليف</a:t>
            </a: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ounded Rectangle 13">
            <a:extLst>
              <a:ext uri="{FF2B5EF4-FFF2-40B4-BE49-F238E27FC236}">
                <a16:creationId xmlns:a16="http://schemas.microsoft.com/office/drawing/2014/main" id="{319E9771-E53D-7F9D-409D-A70F6E537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348288"/>
            <a:ext cx="4468813" cy="11842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QA" altLang="en-US"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altLang="en-US"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بعض ال</a:t>
            </a:r>
            <a:r>
              <a:rPr lang="ar-QA" altLang="en-US"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أدوية</a:t>
            </a:r>
            <a:r>
              <a:rPr lang="ar-SA" altLang="en-US"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QA" altLang="en-US"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altLang="en-US" sz="36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ar-QA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مثل: ستيرو</a:t>
            </a:r>
            <a:r>
              <a:rPr lang="ar-IQ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r>
              <a:rPr lang="ar-QA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دس, وعقاقير علاج الإيدز</a:t>
            </a: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263">
            <a:extLst>
              <a:ext uri="{FF2B5EF4-FFF2-40B4-BE49-F238E27FC236}">
                <a16:creationId xmlns:a16="http://schemas.microsoft.com/office/drawing/2014/main" id="{307B17D8-04D0-A586-B0F3-2D91A3FB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33538"/>
            <a:ext cx="5511800" cy="790575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ar-QA" alt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IQ" alt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QA" alt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نتج من أمراض أو أدوية معينة</a:t>
            </a:r>
            <a:r>
              <a:rPr lang="ar-IQ" alt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2" name="Picture 9" descr="Rush Named National Center of Excellence for Pancreatic Cancer | Rush System">
            <a:extLst>
              <a:ext uri="{FF2B5EF4-FFF2-40B4-BE49-F238E27FC236}">
                <a16:creationId xmlns:a16="http://schemas.microsoft.com/office/drawing/2014/main" id="{F1B416EE-6681-4156-3780-698E2F76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900363"/>
            <a:ext cx="244316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Taking too many medications at once can be counterproductive (and even  dangerous) - Vital Record">
            <a:extLst>
              <a:ext uri="{FF2B5EF4-FFF2-40B4-BE49-F238E27FC236}">
                <a16:creationId xmlns:a16="http://schemas.microsoft.com/office/drawing/2014/main" id="{5985B1FF-81C5-FBD8-D419-E1576297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0363"/>
            <a:ext cx="35750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0E769EC-4821-D575-1291-17403FB73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42888"/>
            <a:ext cx="8763000" cy="1143000"/>
          </a:xfrm>
        </p:spPr>
        <p:txBody>
          <a:bodyPr/>
          <a:lstStyle/>
          <a:p>
            <a:pPr eaLnBrk="1" hangingPunct="1"/>
            <a:r>
              <a:rPr lang="ar-IQ" altLang="en-US" sz="6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أخرى من ال</a:t>
            </a:r>
            <a:r>
              <a:rPr lang="ar-SA" altLang="en-US" sz="6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</a:t>
            </a:r>
            <a:endParaRPr lang="en-US" altLang="en-US" sz="65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38BE3DB3-12D2-191D-3699-74F11DF6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4706938"/>
            <a:ext cx="3922712" cy="131286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ar-QA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حالات وراثية</a:t>
            </a:r>
            <a:r>
              <a:rPr lang="ar-SA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IQ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ar-IQ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مثل السكري عند حديثي الولادة</a:t>
            </a:r>
            <a:r>
              <a:rPr lang="ar-QA" alt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1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290">
            <a:extLst>
              <a:ext uri="{FF2B5EF4-FFF2-40B4-BE49-F238E27FC236}">
                <a16:creationId xmlns:a16="http://schemas.microsoft.com/office/drawing/2014/main" id="{5965AA7B-727B-57DC-05C3-771ED14A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4870450"/>
            <a:ext cx="3190875" cy="9429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ar-QA" alt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زراعة الأعضاء</a:t>
            </a:r>
            <a:endParaRPr lang="en-US" altLang="en-US" sz="3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5" name="Picture 9" descr="7 Myths About Organ Donation | Cedars-Sinai">
            <a:extLst>
              <a:ext uri="{FF2B5EF4-FFF2-40B4-BE49-F238E27FC236}">
                <a16:creationId xmlns:a16="http://schemas.microsoft.com/office/drawing/2014/main" id="{991C346C-0C22-79A9-4E49-E76ECF25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286000"/>
            <a:ext cx="3448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Neonatal Hypoxic Ischemic Encephalopathy | Conditions | UCSF Benioff  Children&amp;#39;s Hospitals">
            <a:extLst>
              <a:ext uri="{FF2B5EF4-FFF2-40B4-BE49-F238E27FC236}">
                <a16:creationId xmlns:a16="http://schemas.microsoft.com/office/drawing/2014/main" id="{9FEE2235-9E27-F5F2-2E4B-B2961165D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286000"/>
            <a:ext cx="3422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5">
            <a:extLst>
              <a:ext uri="{FF2B5EF4-FFF2-40B4-BE49-F238E27FC236}">
                <a16:creationId xmlns:a16="http://schemas.microsoft.com/office/drawing/2014/main" id="{A15B41F3-A26D-E3B3-12E7-8033790E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7856538" cy="1524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42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10.5</a:t>
            </a:r>
            <a:r>
              <a:rPr lang="ar-QA" altLang="en-US" sz="4200" b="1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% من سكان العالم مصابون بالسكري</a:t>
            </a:r>
            <a:endParaRPr lang="ar-SA" altLang="en-US" sz="4200" b="1">
              <a:solidFill>
                <a:srgbClr val="0070C0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ctr" eaLnBrk="1" hangingPunct="1">
              <a:buFontTx/>
              <a:buNone/>
            </a:pPr>
            <a:r>
              <a:rPr lang="ar-SA" altLang="en-US" sz="4200" b="1">
                <a:solidFill>
                  <a:srgbClr val="00206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( 1 من كل 10 أشخاص)</a:t>
            </a:r>
            <a:endParaRPr lang="en-US" altLang="en-US" sz="4200" b="1">
              <a:solidFill>
                <a:srgbClr val="002060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626DFE2-AB26-231C-B845-FE402D9AA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794250"/>
            <a:ext cx="4800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ar-SA" altLang="en-US" sz="3500" b="1" dirty="0">
                <a:solidFill>
                  <a:srgbClr val="FF006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khbar MT" pitchFamily="2" charset="0"/>
              </a:rPr>
              <a:t>الإتحاد الدولي للسكري</a:t>
            </a:r>
            <a:r>
              <a:rPr lang="ar-QA" altLang="en-US" sz="3500" b="1" dirty="0">
                <a:solidFill>
                  <a:srgbClr val="FF006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khbar MT" pitchFamily="2" charset="0"/>
              </a:rPr>
              <a:t> </a:t>
            </a:r>
            <a:br>
              <a:rPr lang="ar-QA" altLang="en-US" sz="3500" b="1" dirty="0">
                <a:solidFill>
                  <a:srgbClr val="FF006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khbar MT" pitchFamily="2" charset="0"/>
              </a:rPr>
            </a:br>
            <a:r>
              <a:rPr lang="ar-IQ" altLang="en-US" sz="3500" b="1" dirty="0">
                <a:solidFill>
                  <a:srgbClr val="FF006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khbar MT" pitchFamily="2" charset="0"/>
              </a:rPr>
              <a:t>202</a:t>
            </a:r>
            <a:r>
              <a:rPr lang="ar-SA" altLang="en-US" sz="3500" b="1" dirty="0">
                <a:solidFill>
                  <a:srgbClr val="FF0066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khbar MT" pitchFamily="2" charset="0"/>
              </a:rPr>
              <a:t>1</a:t>
            </a:r>
            <a:endParaRPr lang="en-US" altLang="en-US" sz="3500" dirty="0">
              <a:solidFill>
                <a:srgbClr val="FF0066"/>
              </a:solidFill>
              <a:ea typeface="Arial Unicode MS" panose="020B0604020202020204" pitchFamily="34" charset="-128"/>
              <a:cs typeface="Akhbar MT" pitchFamily="2" charset="0"/>
            </a:endParaRPr>
          </a:p>
        </p:txBody>
      </p:sp>
      <p:sp>
        <p:nvSpPr>
          <p:cNvPr id="26628" name="AutoShape 5">
            <a:extLst>
              <a:ext uri="{FF2B5EF4-FFF2-40B4-BE49-F238E27FC236}">
                <a16:creationId xmlns:a16="http://schemas.microsoft.com/office/drawing/2014/main" id="{D1E06B50-D63A-626D-5A3F-F39F75046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234950"/>
            <a:ext cx="7162800" cy="1524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6500" b="1">
                <a:solidFill>
                  <a:srgbClr val="C0000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ما هو</a:t>
            </a:r>
            <a:r>
              <a:rPr lang="ar-IQ" altLang="en-US" sz="6500" b="1">
                <a:solidFill>
                  <a:srgbClr val="C0000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ar-SA" altLang="en-US" sz="6500" b="1">
                <a:solidFill>
                  <a:srgbClr val="C0000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معدل انتشار</a:t>
            </a:r>
            <a:r>
              <a:rPr lang="ar-QA" altLang="en-US" sz="6500" b="1">
                <a:solidFill>
                  <a:srgbClr val="C0000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السكري؟</a:t>
            </a:r>
            <a:endParaRPr lang="en-US" altLang="en-US" sz="6500" b="1">
              <a:solidFill>
                <a:srgbClr val="C00000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8984DCC7-F667-2E71-ABB4-CA37DE254E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79388"/>
            <a:ext cx="87122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ar-IQ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معدلات انتشار السكري (البالغين)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33DF666-7656-0104-FDD8-7F5F0A0D0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400800"/>
            <a:ext cx="89154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ar-IQ" altLang="en-US" sz="1500">
                <a:solidFill>
                  <a:schemeClr val="bg1"/>
                </a:solidFill>
              </a:rPr>
              <a:t>الإتحاد ال</a:t>
            </a:r>
            <a:r>
              <a:rPr lang="ar-SA" altLang="en-US" sz="1500">
                <a:solidFill>
                  <a:schemeClr val="bg1"/>
                </a:solidFill>
              </a:rPr>
              <a:t>دولي</a:t>
            </a:r>
            <a:r>
              <a:rPr lang="ar-IQ" altLang="en-US" sz="1500">
                <a:solidFill>
                  <a:schemeClr val="bg1"/>
                </a:solidFill>
              </a:rPr>
              <a:t> للسكري</a:t>
            </a:r>
            <a:r>
              <a:rPr lang="en-US" altLang="en-US" sz="1500">
                <a:solidFill>
                  <a:schemeClr val="bg1"/>
                </a:solidFill>
              </a:rPr>
              <a:t> 2021. </a:t>
            </a:r>
            <a:r>
              <a:rPr lang="en-US" altLang="en-US" sz="1500">
                <a:solidFill>
                  <a:schemeClr val="bg1"/>
                </a:solidFill>
                <a:hlinkClick r:id="rId3"/>
              </a:rPr>
              <a:t>www.idf.org</a:t>
            </a:r>
            <a:r>
              <a:rPr lang="en-US" altLang="en-US" sz="15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9AED4525-E4B0-3B97-BF37-5A6E586E9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905000"/>
            <a:ext cx="1588" cy="348773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16">
            <a:extLst>
              <a:ext uri="{FF2B5EF4-FFF2-40B4-BE49-F238E27FC236}">
                <a16:creationId xmlns:a16="http://schemas.microsoft.com/office/drawing/2014/main" id="{081756E5-3C38-1833-2881-A2F461E74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1063" y="5407025"/>
            <a:ext cx="6697662" cy="476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19">
            <a:extLst>
              <a:ext uri="{FF2B5EF4-FFF2-40B4-BE49-F238E27FC236}">
                <a16:creationId xmlns:a16="http://schemas.microsoft.com/office/drawing/2014/main" id="{F15416EC-999C-A4D8-A390-BE2F3418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4473575"/>
            <a:ext cx="255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erdana" panose="020B0604030504040204" pitchFamily="34" charset="0"/>
              </a:rPr>
              <a:t>5</a:t>
            </a:r>
            <a:endParaRPr lang="en-US" altLang="en-US" sz="28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7655" name="Rectangle 20">
            <a:extLst>
              <a:ext uri="{FF2B5EF4-FFF2-40B4-BE49-F238E27FC236}">
                <a16:creationId xmlns:a16="http://schemas.microsoft.com/office/drawing/2014/main" id="{07AD116D-13A6-EAE9-B59C-513A3FFFB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21113"/>
            <a:ext cx="509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erdana" panose="020B0604030504040204" pitchFamily="34" charset="0"/>
              </a:rPr>
              <a:t>10</a:t>
            </a:r>
            <a:endParaRPr lang="en-US" altLang="en-US" sz="28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7656" name="Rectangle 21">
            <a:extLst>
              <a:ext uri="{FF2B5EF4-FFF2-40B4-BE49-F238E27FC236}">
                <a16:creationId xmlns:a16="http://schemas.microsoft.com/office/drawing/2014/main" id="{625493E4-0F56-8F0B-9E43-D39D3F55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24200"/>
            <a:ext cx="722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erdana" panose="020B0604030504040204" pitchFamily="34" charset="0"/>
              </a:rPr>
              <a:t>15</a:t>
            </a:r>
            <a:endParaRPr lang="en-US" altLang="en-US" sz="28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7657" name="Rectangle 22">
            <a:extLst>
              <a:ext uri="{FF2B5EF4-FFF2-40B4-BE49-F238E27FC236}">
                <a16:creationId xmlns:a16="http://schemas.microsoft.com/office/drawing/2014/main" id="{FCAA0F66-56F0-877C-C6EF-9F83158A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75" y="1719263"/>
            <a:ext cx="509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erdana" panose="020B0604030504040204" pitchFamily="34" charset="0"/>
              </a:rPr>
              <a:t>25</a:t>
            </a:r>
            <a:endParaRPr lang="en-US" altLang="en-US" sz="28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7658" name="Rectangle 23">
            <a:extLst>
              <a:ext uri="{FF2B5EF4-FFF2-40B4-BE49-F238E27FC236}">
                <a16:creationId xmlns:a16="http://schemas.microsoft.com/office/drawing/2014/main" id="{035B6FD7-18B0-8822-5AE4-36A70080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2438400"/>
            <a:ext cx="509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erdana" panose="020B0604030504040204" pitchFamily="34" charset="0"/>
              </a:rPr>
              <a:t>20</a:t>
            </a:r>
            <a:endParaRPr lang="en-US" altLang="en-US" sz="28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7659" name="Text Box 24">
            <a:extLst>
              <a:ext uri="{FF2B5EF4-FFF2-40B4-BE49-F238E27FC236}">
                <a16:creationId xmlns:a16="http://schemas.microsoft.com/office/drawing/2014/main" id="{283AB6BB-427A-E669-92F3-5DF93D519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3463" y="2792413"/>
            <a:ext cx="3652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IQ" altLang="en-US" sz="3500" b="1">
                <a:solidFill>
                  <a:srgbClr val="FFFFCC"/>
                </a:solidFill>
                <a:latin typeface="Verdana" panose="020B0604030504040204" pitchFamily="34" charset="0"/>
              </a:rPr>
              <a:t>النسبة</a:t>
            </a:r>
            <a:endParaRPr lang="en-US" altLang="en-US" sz="35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4778" name="Text Box 26">
            <a:extLst>
              <a:ext uri="{FF2B5EF4-FFF2-40B4-BE49-F238E27FC236}">
                <a16:creationId xmlns:a16="http://schemas.microsoft.com/office/drawing/2014/main" id="{59BA61CD-66D4-02FB-A844-12EEA99C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5697538"/>
            <a:ext cx="50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قطر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4779" name="Rectangle 27">
            <a:extLst>
              <a:ext uri="{FF2B5EF4-FFF2-40B4-BE49-F238E27FC236}">
                <a16:creationId xmlns:a16="http://schemas.microsoft.com/office/drawing/2014/main" id="{C6C79F92-5B16-B7BC-2B6A-9DAD3B4A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2205038"/>
            <a:ext cx="95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ar-SA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.5 %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4780" name="Rectangle 28">
            <a:extLst>
              <a:ext uri="{FF2B5EF4-FFF2-40B4-BE49-F238E27FC236}">
                <a16:creationId xmlns:a16="http://schemas.microsoft.com/office/drawing/2014/main" id="{D7F95744-A867-F2DF-F7BE-E133A8330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1565275"/>
            <a:ext cx="95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24.9%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4785" name="Text Box 33">
            <a:extLst>
              <a:ext uri="{FF2B5EF4-FFF2-40B4-BE49-F238E27FC236}">
                <a16:creationId xmlns:a16="http://schemas.microsoft.com/office/drawing/2014/main" id="{62CF0D7E-B9AF-1D38-BF49-E5D4B70D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5665788"/>
            <a:ext cx="744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الكويت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4788" name="Rectangle 36">
            <a:extLst>
              <a:ext uri="{FF2B5EF4-FFF2-40B4-BE49-F238E27FC236}">
                <a16:creationId xmlns:a16="http://schemas.microsoft.com/office/drawing/2014/main" id="{18B5CCF5-2F8A-B538-6B8B-FB23719B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3519488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ar-SA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0.7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</a:p>
        </p:txBody>
      </p:sp>
      <p:sp>
        <p:nvSpPr>
          <p:cNvPr id="74791" name="Text Box 39">
            <a:extLst>
              <a:ext uri="{FF2B5EF4-FFF2-40B4-BE49-F238E27FC236}">
                <a16:creationId xmlns:a16="http://schemas.microsoft.com/office/drawing/2014/main" id="{9F34E36F-ADE2-CBC0-DFA5-38E8C13B0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5621338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الولايات</a:t>
            </a:r>
          </a:p>
          <a:p>
            <a:pPr>
              <a:defRPr/>
            </a:pPr>
            <a:r>
              <a: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المتحدة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4797" name="Text Box 45">
            <a:extLst>
              <a:ext uri="{FF2B5EF4-FFF2-40B4-BE49-F238E27FC236}">
                <a16:creationId xmlns:a16="http://schemas.microsoft.com/office/drawing/2014/main" id="{36D5F5ED-8982-406A-C58E-A74857A3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5667375"/>
            <a:ext cx="722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ماليزيا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7667" name="Picture 39" descr="us">
            <a:extLst>
              <a:ext uri="{FF2B5EF4-FFF2-40B4-BE49-F238E27FC236}">
                <a16:creationId xmlns:a16="http://schemas.microsoft.com/office/drawing/2014/main" id="{523799B3-B8E4-0269-08EA-09A21222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3984625"/>
            <a:ext cx="646112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40" descr="qatar-flag">
            <a:extLst>
              <a:ext uri="{FF2B5EF4-FFF2-40B4-BE49-F238E27FC236}">
                <a16:creationId xmlns:a16="http://schemas.microsoft.com/office/drawing/2014/main" id="{ED4CBB65-0398-CEDF-39C6-EF21ABDCE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2667000"/>
            <a:ext cx="728663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42">
            <a:extLst>
              <a:ext uri="{FF2B5EF4-FFF2-40B4-BE49-F238E27FC236}">
                <a16:creationId xmlns:a16="http://schemas.microsoft.com/office/drawing/2014/main" id="{805D6AB9-3696-041E-8046-BE576428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4256088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ar-SA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.3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70" name="Picture 5">
            <a:extLst>
              <a:ext uri="{FF2B5EF4-FFF2-40B4-BE49-F238E27FC236}">
                <a16:creationId xmlns:a16="http://schemas.microsoft.com/office/drawing/2014/main" id="{4E0CC8F9-56CE-D114-BBB5-B34965E1E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4668838"/>
            <a:ext cx="528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26">
            <a:extLst>
              <a:ext uri="{FF2B5EF4-FFF2-40B4-BE49-F238E27FC236}">
                <a16:creationId xmlns:a16="http://schemas.microsoft.com/office/drawing/2014/main" id="{FA35E1C3-3E2D-477B-AB76-FFBA7A49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5622925"/>
            <a:ext cx="827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بريطانيا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cxnSp>
        <p:nvCxnSpPr>
          <p:cNvPr id="27672" name="Straight Connector 2">
            <a:extLst>
              <a:ext uri="{FF2B5EF4-FFF2-40B4-BE49-F238E27FC236}">
                <a16:creationId xmlns:a16="http://schemas.microsoft.com/office/drawing/2014/main" id="{A778439B-5AC3-E189-26A1-933EBB4D481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6763" y="1981200"/>
            <a:ext cx="857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Connector 36">
            <a:extLst>
              <a:ext uri="{FF2B5EF4-FFF2-40B4-BE49-F238E27FC236}">
                <a16:creationId xmlns:a16="http://schemas.microsoft.com/office/drawing/2014/main" id="{240F8DBF-1CA2-E778-8A1A-C3BBB04F40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8350" y="2667000"/>
            <a:ext cx="857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Straight Connector 37">
            <a:extLst>
              <a:ext uri="{FF2B5EF4-FFF2-40B4-BE49-F238E27FC236}">
                <a16:creationId xmlns:a16="http://schemas.microsoft.com/office/drawing/2014/main" id="{F14538A8-CD58-02BA-4139-797DF8DFD3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8350" y="3352800"/>
            <a:ext cx="857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Straight Connector 38">
            <a:extLst>
              <a:ext uri="{FF2B5EF4-FFF2-40B4-BE49-F238E27FC236}">
                <a16:creationId xmlns:a16="http://schemas.microsoft.com/office/drawing/2014/main" id="{8F923205-E527-F1D9-FB07-41E0B5164D6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7875" y="4048125"/>
            <a:ext cx="857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6" name="Straight Connector 41">
            <a:extLst>
              <a:ext uri="{FF2B5EF4-FFF2-40B4-BE49-F238E27FC236}">
                <a16:creationId xmlns:a16="http://schemas.microsoft.com/office/drawing/2014/main" id="{057078F1-C9C1-B58B-986E-D1F8C608545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8350" y="4724400"/>
            <a:ext cx="857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77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2115618-888F-6E13-BF85-0774C422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1981200"/>
            <a:ext cx="8001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8" descr="Malaysia | CountryHumans Wiki | Fandom">
            <a:extLst>
              <a:ext uri="{FF2B5EF4-FFF2-40B4-BE49-F238E27FC236}">
                <a16:creationId xmlns:a16="http://schemas.microsoft.com/office/drawing/2014/main" id="{A1E046C6-5D00-3DB9-CC99-B7121154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738438"/>
            <a:ext cx="801687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28">
            <a:extLst>
              <a:ext uri="{FF2B5EF4-FFF2-40B4-BE49-F238E27FC236}">
                <a16:creationId xmlns:a16="http://schemas.microsoft.com/office/drawing/2014/main" id="{4FF8979F-2E78-909D-F8F3-1FE307B9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2319338"/>
            <a:ext cx="958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C87E7D79-536D-C0DF-4782-C7835D0ED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1909763"/>
            <a:ext cx="957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20.9 %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DDB03929-5CB0-AA75-477C-4C579E755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5657850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مصر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7682" name="Picture 38">
            <a:extLst>
              <a:ext uri="{FF2B5EF4-FFF2-40B4-BE49-F238E27FC236}">
                <a16:creationId xmlns:a16="http://schemas.microsoft.com/office/drawing/2014/main" id="{27D52677-F7D8-7516-5DE6-884ED9F7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430463"/>
            <a:ext cx="742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07939E8-0788-5802-3AF5-214259890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0" y="228600"/>
            <a:ext cx="8229600" cy="1143000"/>
          </a:xfrm>
        </p:spPr>
        <p:txBody>
          <a:bodyPr/>
          <a:lstStyle/>
          <a:p>
            <a:r>
              <a:rPr lang="ar-SA" altLang="en-US" sz="6000" b="1" dirty="0">
                <a:solidFill>
                  <a:srgbClr val="C00000"/>
                </a:solidFill>
                <a:latin typeface="Verdana" panose="020B0604030504040204" pitchFamily="34" charset="0"/>
              </a:rPr>
              <a:t>متى يجب ال</a:t>
            </a:r>
            <a:r>
              <a:rPr lang="ar-IQ" altLang="en-US" sz="6000" b="1" dirty="0">
                <a:solidFill>
                  <a:srgbClr val="C00000"/>
                </a:solidFill>
                <a:latin typeface="Verdana" panose="020B0604030504040204" pitchFamily="34" charset="0"/>
              </a:rPr>
              <a:t>كشف </a:t>
            </a:r>
            <a:r>
              <a:rPr lang="ar-SA" altLang="en-US" sz="6000" b="1" dirty="0">
                <a:solidFill>
                  <a:srgbClr val="C00000"/>
                </a:solidFill>
                <a:latin typeface="Verdana" panose="020B0604030504040204" pitchFamily="34" charset="0"/>
              </a:rPr>
              <a:t>عن </a:t>
            </a:r>
            <a:r>
              <a:rPr lang="ar-IQ" altLang="en-US" sz="6000" b="1" dirty="0">
                <a:solidFill>
                  <a:srgbClr val="C00000"/>
                </a:solidFill>
                <a:latin typeface="Verdana" panose="020B0604030504040204" pitchFamily="34" charset="0"/>
              </a:rPr>
              <a:t>السكري</a:t>
            </a:r>
            <a:r>
              <a:rPr lang="ar-SA" altLang="en-US" sz="6000" b="1" dirty="0">
                <a:solidFill>
                  <a:srgbClr val="C00000"/>
                </a:solidFill>
                <a:latin typeface="Verdana" panose="020B0604030504040204" pitchFamily="34" charset="0"/>
              </a:rPr>
              <a:t>؟</a:t>
            </a:r>
            <a:endParaRPr lang="en-US" altLang="en-US" sz="6000" b="1" dirty="0">
              <a:solidFill>
                <a:srgbClr val="C00000"/>
              </a:solidFill>
            </a:endParaRPr>
          </a:p>
        </p:txBody>
      </p:sp>
      <p:sp>
        <p:nvSpPr>
          <p:cNvPr id="29699" name="AutoShape 5">
            <a:extLst>
              <a:ext uri="{FF2B5EF4-FFF2-40B4-BE49-F238E27FC236}">
                <a16:creationId xmlns:a16="http://schemas.microsoft.com/office/drawing/2014/main" id="{22558768-7910-98A9-ED31-051FD0CE9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95965"/>
            <a:ext cx="8534400" cy="4114800"/>
          </a:xfrm>
          <a:prstGeom prst="roundRect">
            <a:avLst>
              <a:gd name="adj" fmla="val 39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IQ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ar-IQ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1) عمر </a:t>
            </a:r>
            <a:r>
              <a:rPr lang="ar-SA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3</a:t>
            </a:r>
            <a:r>
              <a:rPr lang="ar-IQ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5 سنة وأكبر</a:t>
            </a:r>
            <a:endParaRPr lang="ar-QA" altLang="en-US" sz="4200" b="1" dirty="0">
              <a:solidFill>
                <a:srgbClr val="0070C0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IQ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2) إصابة سابقة بسكري الحمل</a:t>
            </a:r>
            <a:endParaRPr lang="en-US" altLang="en-US" sz="4200" b="1" dirty="0">
              <a:solidFill>
                <a:srgbClr val="0070C0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IQ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3) وجود عوامل خطورة للسكري</a:t>
            </a:r>
            <a:r>
              <a:rPr lang="ar-SA" altLang="en-US" sz="42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(الشريحة القادمة)</a:t>
            </a:r>
            <a:endParaRPr lang="ar-IQ" altLang="en-US" sz="4200" b="1" dirty="0">
              <a:solidFill>
                <a:srgbClr val="0070C0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  <p:transition spd="slow" advTm="1487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DB5C1FD-B49F-2A98-7605-CFEAEDC2AA4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76200"/>
            <a:ext cx="7772400" cy="1470025"/>
          </a:xfrm>
        </p:spPr>
        <p:txBody>
          <a:bodyPr/>
          <a:lstStyle/>
          <a:p>
            <a:pPr eaLnBrk="1" hangingPunct="1"/>
            <a:r>
              <a:rPr lang="ar-IQ" altLang="en-US" sz="5500" b="1" dirty="0">
                <a:solidFill>
                  <a:srgbClr val="C00000"/>
                </a:solidFill>
                <a:latin typeface="Verdana" panose="020B0604030504040204" pitchFamily="34" charset="0"/>
              </a:rPr>
              <a:t>عوامل الخطورة ل</a:t>
            </a:r>
            <a:r>
              <a:rPr lang="ar-SA" altLang="en-US" sz="5500" b="1" dirty="0">
                <a:solidFill>
                  <a:srgbClr val="C00000"/>
                </a:solidFill>
                <a:latin typeface="Verdana" panose="020B0604030504040204" pitchFamily="34" charset="0"/>
              </a:rPr>
              <a:t>حدوث ا</a:t>
            </a:r>
            <a:r>
              <a:rPr lang="ar-IQ" altLang="en-US" sz="5500" b="1" dirty="0">
                <a:solidFill>
                  <a:srgbClr val="C00000"/>
                </a:solidFill>
                <a:latin typeface="Verdana" panose="020B0604030504040204" pitchFamily="34" charset="0"/>
              </a:rPr>
              <a:t>لسكري</a:t>
            </a:r>
            <a:endParaRPr lang="ar-SA" altLang="en-US" sz="55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30723" name="AutoShape 5">
            <a:extLst>
              <a:ext uri="{FF2B5EF4-FFF2-40B4-BE49-F238E27FC236}">
                <a16:creationId xmlns:a16="http://schemas.microsoft.com/office/drawing/2014/main" id="{AF90B3D3-2514-47F1-CC2D-2D66DB03A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8534400" cy="4114800"/>
          </a:xfrm>
          <a:prstGeom prst="roundRect">
            <a:avLst>
              <a:gd name="adj" fmla="val 39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IQ" alt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r>
              <a:rPr lang="ar-IQ" alt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1) </a:t>
            </a:r>
            <a:r>
              <a:rPr lang="ar-SA" alt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زيادة الوزن (أو السمنة) مع ووجود أي من التالي:</a:t>
            </a:r>
            <a:endParaRPr lang="ar-QA" altLang="en-US" sz="3800" b="1" dirty="0">
              <a:solidFill>
                <a:srgbClr val="0070C0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SA" alt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     </a:t>
            </a:r>
            <a:r>
              <a:rPr lang="ar-SA" altLang="en-US" sz="3800" b="1" dirty="0">
                <a:solidFill>
                  <a:srgbClr val="660033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أ</a:t>
            </a:r>
            <a:r>
              <a:rPr lang="ar-IQ" altLang="en-US" sz="3800" b="1" dirty="0">
                <a:solidFill>
                  <a:srgbClr val="660033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) </a:t>
            </a:r>
            <a:r>
              <a:rPr lang="ar-IQ" altLang="ar-LY" sz="3800" b="1" dirty="0">
                <a:solidFill>
                  <a:srgbClr val="660033"/>
                </a:solidFill>
                <a:latin typeface="Tahoma" panose="020B0604030504040204" pitchFamily="34" charset="0"/>
              </a:rPr>
              <a:t>قلة النشاط البدني</a:t>
            </a:r>
            <a:r>
              <a:rPr lang="ar-IQ" altLang="en-US" sz="3800" b="1" dirty="0">
                <a:solidFill>
                  <a:srgbClr val="660033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lang="en-US" altLang="en-US" sz="3800" b="1" dirty="0">
              <a:solidFill>
                <a:srgbClr val="660033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SA" altLang="en-US" sz="3800" b="1" dirty="0">
                <a:solidFill>
                  <a:srgbClr val="660033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     ب</a:t>
            </a:r>
            <a:r>
              <a:rPr lang="ar-IQ" altLang="en-US" sz="3800" b="1" dirty="0">
                <a:solidFill>
                  <a:srgbClr val="660033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) </a:t>
            </a:r>
            <a:r>
              <a:rPr lang="ar-IQ" altLang="ar-LY" sz="3800" b="1" dirty="0">
                <a:solidFill>
                  <a:srgbClr val="660033"/>
                </a:solidFill>
                <a:latin typeface="Tahoma" panose="020B0604030504040204" pitchFamily="34" charset="0"/>
              </a:rPr>
              <a:t>وجود السكري في العائلة</a:t>
            </a:r>
            <a:endParaRPr lang="ar-SA" altLang="ar-LY" sz="3800" b="1" dirty="0">
              <a:solidFill>
                <a:srgbClr val="660033"/>
              </a:solidFill>
              <a:latin typeface="Tahoma" panose="020B0604030504040204" pitchFamily="34" charset="0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SA" altLang="en-US" sz="3800" b="1" dirty="0">
                <a:solidFill>
                  <a:srgbClr val="660033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     ج)</a:t>
            </a:r>
            <a:r>
              <a:rPr lang="ar-SA" altLang="en-US" sz="3600" b="1" dirty="0">
                <a:solidFill>
                  <a:srgbClr val="660033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 </a:t>
            </a:r>
            <a:r>
              <a:rPr lang="ar-IQ" altLang="ar-LY" sz="3800" b="1" dirty="0">
                <a:solidFill>
                  <a:srgbClr val="660033"/>
                </a:solidFill>
                <a:latin typeface="Tahoma" panose="020B0604030504040204" pitchFamily="34" charset="0"/>
              </a:rPr>
              <a:t>ارتفاع ضغط الدم </a:t>
            </a:r>
            <a:endParaRPr lang="ar-SA" altLang="ar-LY" sz="3800" b="1" dirty="0">
              <a:solidFill>
                <a:srgbClr val="660033"/>
              </a:solidFill>
              <a:latin typeface="Tahoma" panose="020B0604030504040204" pitchFamily="34" charset="0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ar-SA" altLang="en-US" sz="3800" b="1" dirty="0">
                <a:solidFill>
                  <a:srgbClr val="660033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     د)</a:t>
            </a:r>
            <a:r>
              <a:rPr lang="ar-SA" altLang="en-US" sz="3600" b="1" dirty="0">
                <a:solidFill>
                  <a:srgbClr val="660033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 </a:t>
            </a:r>
            <a:r>
              <a:rPr lang="ar-SA" altLang="ar-LY" sz="3800" b="1" dirty="0">
                <a:solidFill>
                  <a:srgbClr val="660033"/>
                </a:solidFill>
                <a:latin typeface="Tahoma" panose="020B0604030504040204" pitchFamily="34" charset="0"/>
              </a:rPr>
              <a:t>أمراض شرايين القلب</a:t>
            </a:r>
            <a:endParaRPr lang="en-US" altLang="en-US" sz="3800" b="1" dirty="0">
              <a:solidFill>
                <a:srgbClr val="660033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  <p:transition advTm="3248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0E542C-D92B-0C4B-3E52-057372743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381000"/>
            <a:ext cx="8340725" cy="1308100"/>
          </a:xfrm>
        </p:spPr>
        <p:txBody>
          <a:bodyPr/>
          <a:lstStyle/>
          <a:p>
            <a:pPr eaLnBrk="1" hangingPunct="1"/>
            <a:r>
              <a:rPr lang="ar-SA" altLang="en-US" sz="7000" b="1">
                <a:solidFill>
                  <a:srgbClr val="C00000"/>
                </a:solidFill>
              </a:rPr>
              <a:t>ما هو مرض السكري ؟</a:t>
            </a:r>
            <a:endParaRPr lang="en-US" altLang="en-US" sz="7000" b="1">
              <a:solidFill>
                <a:srgbClr val="C00000"/>
              </a:solidFill>
            </a:endParaRPr>
          </a:p>
        </p:txBody>
      </p:sp>
      <p:sp>
        <p:nvSpPr>
          <p:cNvPr id="34834" name="AutoShape 18">
            <a:extLst>
              <a:ext uri="{FF2B5EF4-FFF2-40B4-BE49-F238E27FC236}">
                <a16:creationId xmlns:a16="http://schemas.microsoft.com/office/drawing/2014/main" id="{8B92635E-0576-7E9F-2A10-99361BF76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5189538"/>
            <a:ext cx="6467475" cy="128746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يعتمد السبب على نوع السكري</a:t>
            </a:r>
            <a:endParaRPr lang="en-US" altLang="en-US" sz="4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2" descr="What are your blood test results telling you? - Calcium">
            <a:extLst>
              <a:ext uri="{FF2B5EF4-FFF2-40B4-BE49-F238E27FC236}">
                <a16:creationId xmlns:a16="http://schemas.microsoft.com/office/drawing/2014/main" id="{C56171E6-1451-2C2E-6F66-90DF56BC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2050"/>
            <a:ext cx="3884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id="{DF6F981E-BF74-020F-ADDF-D55AD3ED9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519" y="2332038"/>
            <a:ext cx="4518950" cy="1398346"/>
          </a:xfrm>
          <a:prstGeom prst="roundRect">
            <a:avLst>
              <a:gd name="adj" fmla="val 4685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هو ارتفاع سكر الدم</a:t>
            </a:r>
            <a:endParaRPr lang="en-US" alt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34834" grpId="0" animBg="1" autoUpdateAnimBg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60" y="170377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ar-SA" altLang="en-US" sz="7500" b="1" dirty="0">
                <a:solidFill>
                  <a:srgbClr val="FF0000"/>
                </a:solidFill>
                <a:latin typeface="Verdana" pitchFamily="34" charset="0"/>
              </a:rPr>
              <a:t>تحديد الوزن </a:t>
            </a:r>
            <a:endParaRPr lang="en-US" altLang="en-US" sz="75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641398" y="4299849"/>
            <a:ext cx="1800906" cy="6413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</a:rPr>
              <a:t>18.5-24.9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005846" y="5676895"/>
            <a:ext cx="1295400" cy="105568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altLang="en-US" sz="2800" b="1" dirty="0">
                <a:solidFill>
                  <a:srgbClr val="00B050"/>
                </a:solidFill>
              </a:rPr>
              <a:t>طبيعي</a:t>
            </a:r>
            <a:r>
              <a:rPr lang="ar-SA" altLang="en-US" sz="2800" b="1" dirty="0">
                <a:solidFill>
                  <a:srgbClr val="0070C0"/>
                </a:solidFill>
              </a:rPr>
              <a:t> 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551108" y="4306658"/>
            <a:ext cx="1512888" cy="6413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 25-29.9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354486" y="5676895"/>
            <a:ext cx="2016125" cy="99718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IQ" altLang="en-US" sz="2800" b="1" dirty="0">
                <a:solidFill>
                  <a:srgbClr val="C00000"/>
                </a:solidFill>
              </a:rPr>
              <a:t>زيادة </a:t>
            </a:r>
            <a:r>
              <a:rPr lang="ar-SA" altLang="en-US" sz="2800" b="1" dirty="0">
                <a:solidFill>
                  <a:srgbClr val="C00000"/>
                </a:solidFill>
              </a:rPr>
              <a:t>وزن 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12622" y="4306658"/>
            <a:ext cx="1310824" cy="66142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altLang="en-US" sz="2400" b="1" dirty="0">
                <a:solidFill>
                  <a:srgbClr val="FF0000"/>
                </a:solidFill>
                <a:sym typeface="Symbol" pitchFamily="18" charset="2"/>
              </a:rPr>
              <a:t> أو أكثر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18" charset="2"/>
              </a:rPr>
              <a:t>30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92762" y="5745387"/>
            <a:ext cx="1582738" cy="92868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altLang="en-US" sz="3000" b="1" dirty="0">
                <a:solidFill>
                  <a:srgbClr val="FF0000"/>
                </a:solidFill>
              </a:rPr>
              <a:t>سمنة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7694991" y="5109543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CC99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6955472" y="5830158"/>
            <a:ext cx="1752600" cy="80168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altLang="en-US" sz="2800" b="1" dirty="0">
                <a:solidFill>
                  <a:srgbClr val="7030A0"/>
                </a:solidFill>
              </a:rPr>
              <a:t>نقص وزن 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7088545" y="4326728"/>
            <a:ext cx="1622469" cy="6413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18.5</a:t>
            </a:r>
            <a:r>
              <a:rPr lang="ar-SA" altLang="en-US" sz="2400" b="1" dirty="0">
                <a:solidFill>
                  <a:srgbClr val="7030A0"/>
                </a:solidFill>
              </a:rPr>
              <a:t>أقل من </a:t>
            </a:r>
            <a:endParaRPr lang="en-US" altLang="en-US" sz="2400" b="1" dirty="0">
              <a:solidFill>
                <a:srgbClr val="7030A0"/>
              </a:soli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192762" y="1705996"/>
            <a:ext cx="4846404" cy="826294"/>
          </a:xfrm>
          <a:prstGeom prst="roundRect">
            <a:avLst>
              <a:gd name="adj" fmla="val 42708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ar-SA" alt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الطول</a:t>
            </a:r>
            <a:r>
              <a:rPr lang="en-US" alt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÷ </a:t>
            </a:r>
            <a:r>
              <a:rPr lang="ar-SA" alt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الطول </a:t>
            </a:r>
            <a:r>
              <a:rPr lang="ar-SA" altLang="en-US" sz="1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(متر)</a:t>
            </a:r>
            <a:r>
              <a:rPr lang="en-US" alt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÷ </a:t>
            </a:r>
            <a:r>
              <a:rPr lang="ar-SA" alt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الوزن </a:t>
            </a:r>
            <a:r>
              <a:rPr lang="ar-SA" altLang="en-US" sz="1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(كجم)</a:t>
            </a:r>
            <a:endParaRPr lang="en-US" altLang="en-US" sz="2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1188803" y="2847186"/>
            <a:ext cx="7165409" cy="1191414"/>
          </a:xfrm>
          <a:prstGeom prst="roundRect">
            <a:avLst>
              <a:gd name="adj" fmla="val 42708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ar-SA" sz="2800" b="1" dirty="0">
                <a:solidFill>
                  <a:srgbClr val="0070C0"/>
                </a:solidFill>
              </a:rPr>
              <a:t>مثال: الوزن 82 , الطول 165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ar-SA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30.1</a:t>
            </a:r>
            <a:r>
              <a:rPr lang="en-US" altLang="en-US" sz="2400" b="1" dirty="0">
                <a:solidFill>
                  <a:srgbClr val="0070C0"/>
                </a:solidFill>
              </a:rPr>
              <a:t> =</a:t>
            </a:r>
            <a:r>
              <a:rPr lang="ar-SA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[1.65÷ 1.65 ÷ </a:t>
            </a:r>
            <a:r>
              <a:rPr lang="ar-SA" alt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82</a:t>
            </a:r>
            <a:r>
              <a:rPr lang="en-US" alt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]</a:t>
            </a:r>
            <a:r>
              <a:rPr lang="ar-SA" altLang="en-US" sz="2400" b="1" dirty="0">
                <a:solidFill>
                  <a:srgbClr val="0070C0"/>
                </a:solidFill>
              </a:rPr>
              <a:t> قياس مؤشر كتلة الجسم = 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815182" y="5084536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CC99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5382650" y="5069906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CC99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3157762" y="5069906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CC99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5839268" y="1705996"/>
            <a:ext cx="3079185" cy="826294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altLang="en-US" sz="2800" b="1" dirty="0">
                <a:solidFill>
                  <a:srgbClr val="0070C0"/>
                </a:solidFill>
              </a:rPr>
              <a:t>قياس مؤشر كتلة الجسم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 rot="5400000">
            <a:off x="5262098" y="1859759"/>
            <a:ext cx="409575" cy="533400"/>
          </a:xfrm>
          <a:prstGeom prst="downArrow">
            <a:avLst>
              <a:gd name="adj1" fmla="val 50000"/>
              <a:gd name="adj2" fmla="val 32558"/>
            </a:avLst>
          </a:prstGeom>
          <a:solidFill>
            <a:srgbClr val="FFCC99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508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099" grpId="0" animBg="1" autoUpdateAnimBg="0"/>
      <p:bldP spid="4100" grpId="0" animBg="1" autoUpdateAnimBg="0"/>
      <p:bldP spid="4101" grpId="0" animBg="1" autoUpdateAnimBg="0"/>
      <p:bldP spid="4102" grpId="0" animBg="1" autoUpdateAnimBg="0"/>
      <p:bldP spid="4103" grpId="0" animBg="1" autoUpdateAnimBg="0"/>
      <p:bldP spid="4104" grpId="0" animBg="1" autoUpdateAnimBg="0"/>
      <p:bldP spid="4105" grpId="0" animBg="1"/>
      <p:bldP spid="20" grpId="0" animBg="1" autoUpdateAnimBg="0"/>
      <p:bldP spid="21" grpId="0" animBg="1" autoUpdateAnimBg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 autoUpdateAnimBg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F88C58D-BDD8-41BF-25BA-E5B35CDA70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04800"/>
            <a:ext cx="7772400" cy="1470025"/>
          </a:xfrm>
        </p:spPr>
        <p:txBody>
          <a:bodyPr/>
          <a:lstStyle/>
          <a:p>
            <a:pPr eaLnBrk="1" hangingPunct="1"/>
            <a:r>
              <a:rPr lang="ar-SA" altLang="en-US" sz="5000" b="1" dirty="0">
                <a:solidFill>
                  <a:srgbClr val="C00000"/>
                </a:solidFill>
                <a:latin typeface="Verdana" panose="020B0604030504040204" pitchFamily="34" charset="0"/>
              </a:rPr>
              <a:t>احتمالية حدوث </a:t>
            </a:r>
            <a:r>
              <a:rPr lang="ar-IQ" altLang="en-US" sz="5000" b="1" dirty="0">
                <a:solidFill>
                  <a:srgbClr val="C00000"/>
                </a:solidFill>
                <a:latin typeface="Verdana" panose="020B0604030504040204" pitchFamily="34" charset="0"/>
              </a:rPr>
              <a:t>سكري</a:t>
            </a:r>
            <a:r>
              <a:rPr lang="ar-SA" altLang="en-US" sz="5000" b="1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ar-IQ" altLang="en-US" sz="5000" b="1" dirty="0">
                <a:solidFill>
                  <a:srgbClr val="C00000"/>
                </a:solidFill>
                <a:latin typeface="Verdana" panose="020B0604030504040204" pitchFamily="34" charset="0"/>
              </a:rPr>
              <a:t>النوع </a:t>
            </a:r>
            <a:r>
              <a:rPr lang="ar-SA" altLang="en-US" sz="5000" b="1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ar-IQ" altLang="en-US" sz="5000" b="1" dirty="0">
                <a:solidFill>
                  <a:srgbClr val="C00000"/>
                </a:solidFill>
                <a:latin typeface="Verdana" panose="020B0604030504040204" pitchFamily="34" charset="0"/>
              </a:rPr>
              <a:t>2 </a:t>
            </a:r>
            <a:br>
              <a:rPr lang="ar-IQ" altLang="en-US" sz="5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ar-QA" altLang="en-US" sz="5000" b="1" dirty="0">
                <a:solidFill>
                  <a:srgbClr val="C00000"/>
                </a:solidFill>
              </a:rPr>
              <a:t>مع وجوده في العائلة</a:t>
            </a:r>
            <a:endParaRPr lang="ar-SA" altLang="en-US" sz="5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2F8063-9FC4-4695-9B3E-1EFCDF72F072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449513"/>
          <a:ext cx="7162800" cy="3570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0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QA" sz="3500" dirty="0">
                          <a:solidFill>
                            <a:srgbClr val="006600"/>
                          </a:solidFill>
                          <a:effectLst/>
                        </a:rPr>
                        <a:t>إحتمالية الإصابة</a:t>
                      </a:r>
                      <a:endParaRPr lang="en-US" sz="35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QA" sz="3500" dirty="0">
                          <a:solidFill>
                            <a:srgbClr val="002060"/>
                          </a:solidFill>
                          <a:effectLst/>
                        </a:rPr>
                        <a:t>قريب لديه السكري</a:t>
                      </a:r>
                      <a:endParaRPr lang="en-US" sz="35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0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QA" sz="3500" dirty="0">
                          <a:solidFill>
                            <a:srgbClr val="006600"/>
                          </a:solidFill>
                          <a:effectLst/>
                        </a:rPr>
                        <a:t>5 إل</a:t>
                      </a:r>
                      <a:r>
                        <a:rPr lang="ar-SA" sz="3500" dirty="0">
                          <a:solidFill>
                            <a:srgbClr val="006600"/>
                          </a:solidFill>
                          <a:effectLst/>
                        </a:rPr>
                        <a:t>ى</a:t>
                      </a:r>
                      <a:r>
                        <a:rPr lang="ar-QA" sz="3500" dirty="0">
                          <a:solidFill>
                            <a:srgbClr val="006600"/>
                          </a:solidFill>
                          <a:effectLst/>
                        </a:rPr>
                        <a:t> 20%</a:t>
                      </a:r>
                      <a:endParaRPr lang="en-US" sz="35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QA" sz="3500" dirty="0">
                          <a:solidFill>
                            <a:srgbClr val="002060"/>
                          </a:solidFill>
                          <a:effectLst/>
                        </a:rPr>
                        <a:t>الأم</a:t>
                      </a:r>
                      <a:endParaRPr lang="en-US" sz="35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0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QA" sz="3500" dirty="0">
                          <a:solidFill>
                            <a:srgbClr val="006600"/>
                          </a:solidFill>
                          <a:effectLst/>
                        </a:rPr>
                        <a:t>5 إل</a:t>
                      </a:r>
                      <a:r>
                        <a:rPr lang="ar-SA" sz="3500" dirty="0">
                          <a:solidFill>
                            <a:srgbClr val="006600"/>
                          </a:solidFill>
                          <a:effectLst/>
                        </a:rPr>
                        <a:t>ى</a:t>
                      </a:r>
                      <a:r>
                        <a:rPr lang="ar-QA" sz="3500" dirty="0">
                          <a:solidFill>
                            <a:srgbClr val="006600"/>
                          </a:solidFill>
                          <a:effectLst/>
                        </a:rPr>
                        <a:t> 20%</a:t>
                      </a:r>
                      <a:endParaRPr lang="en-US" sz="35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QA" sz="3500" dirty="0">
                          <a:solidFill>
                            <a:srgbClr val="002060"/>
                          </a:solidFill>
                          <a:effectLst/>
                        </a:rPr>
                        <a:t>الأب</a:t>
                      </a:r>
                      <a:endParaRPr lang="en-US" sz="35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0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QA" sz="3500" dirty="0">
                          <a:solidFill>
                            <a:srgbClr val="006600"/>
                          </a:solidFill>
                          <a:effectLst/>
                        </a:rPr>
                        <a:t>25 إل</a:t>
                      </a:r>
                      <a:r>
                        <a:rPr lang="ar-SA" sz="3500" dirty="0">
                          <a:solidFill>
                            <a:srgbClr val="006600"/>
                          </a:solidFill>
                          <a:effectLst/>
                        </a:rPr>
                        <a:t>ى</a:t>
                      </a:r>
                      <a:r>
                        <a:rPr lang="ar-QA" sz="3500" dirty="0">
                          <a:solidFill>
                            <a:srgbClr val="006600"/>
                          </a:solidFill>
                          <a:effectLst/>
                        </a:rPr>
                        <a:t> 50%</a:t>
                      </a:r>
                      <a:endParaRPr lang="en-US" sz="35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IQ" sz="3500" dirty="0">
                          <a:solidFill>
                            <a:srgbClr val="002060"/>
                          </a:solidFill>
                          <a:effectLst/>
                        </a:rPr>
                        <a:t>الأم والأب</a:t>
                      </a:r>
                      <a:endParaRPr lang="en-US" sz="35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QA" sz="3500" dirty="0">
                          <a:solidFill>
                            <a:srgbClr val="006600"/>
                          </a:solidFill>
                          <a:effectLst/>
                        </a:rPr>
                        <a:t>25 إل</a:t>
                      </a:r>
                      <a:r>
                        <a:rPr lang="ar-SA" sz="3500" dirty="0">
                          <a:solidFill>
                            <a:srgbClr val="006600"/>
                          </a:solidFill>
                          <a:effectLst/>
                        </a:rPr>
                        <a:t>ى</a:t>
                      </a:r>
                      <a:r>
                        <a:rPr lang="ar-QA" sz="3500" dirty="0">
                          <a:solidFill>
                            <a:srgbClr val="006600"/>
                          </a:solidFill>
                          <a:effectLst/>
                        </a:rPr>
                        <a:t> 50%</a:t>
                      </a:r>
                      <a:endParaRPr lang="en-US" sz="35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QA" sz="3500" dirty="0">
                          <a:solidFill>
                            <a:srgbClr val="002060"/>
                          </a:solidFill>
                          <a:effectLst/>
                        </a:rPr>
                        <a:t>أخ</a:t>
                      </a:r>
                      <a:r>
                        <a:rPr lang="ar-SA" sz="35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ar-QA" sz="3500" dirty="0">
                          <a:solidFill>
                            <a:srgbClr val="002060"/>
                          </a:solidFill>
                          <a:effectLst/>
                        </a:rPr>
                        <a:t>أو</a:t>
                      </a:r>
                      <a:r>
                        <a:rPr lang="ar-SA" sz="35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ar-QA" sz="3500" dirty="0">
                          <a:solidFill>
                            <a:srgbClr val="002060"/>
                          </a:solidFill>
                          <a:effectLst/>
                        </a:rPr>
                        <a:t>أخت</a:t>
                      </a:r>
                      <a:endParaRPr lang="en-US" sz="35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Tm="3248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3599D62-B7D7-4C30-E4F2-AE841C833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4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34819" name="AutoShape 3">
            <a:extLst>
              <a:ext uri="{FF2B5EF4-FFF2-40B4-BE49-F238E27FC236}">
                <a16:creationId xmlns:a16="http://schemas.microsoft.com/office/drawing/2014/main" id="{CF74B77B-6EBE-BA91-B1AB-5AC89C69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52" y="304978"/>
            <a:ext cx="7772400" cy="1863725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65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تحاليل الكشف عن السكري</a:t>
            </a:r>
            <a:endParaRPr lang="en-US" altLang="en-US" sz="65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20" name="AutoShape 5">
            <a:extLst>
              <a:ext uri="{FF2B5EF4-FFF2-40B4-BE49-F238E27FC236}">
                <a16:creationId xmlns:a16="http://schemas.microsoft.com/office/drawing/2014/main" id="{8A2738C2-A65E-0082-EC1B-9FC6239E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029200"/>
            <a:ext cx="3814763" cy="11541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36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ar-SA" altLang="en-US" sz="36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تحليل محلول السكر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30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(استعماله قليل)</a:t>
            </a:r>
            <a:endParaRPr lang="en-US" altLang="en-US" sz="3000" b="1" dirty="0">
              <a:solidFill>
                <a:srgbClr val="0070C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E44E6DA4-6F15-F64C-C21B-1B286A4A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2" y="3429139"/>
            <a:ext cx="3198812" cy="9906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36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ar-SA" altLang="en-US" sz="36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السكر التراكمي</a:t>
            </a:r>
            <a:endParaRPr lang="en-US" altLang="en-US" sz="3600" b="1">
              <a:solidFill>
                <a:srgbClr val="0070C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AutoShape 3">
            <a:extLst>
              <a:ext uri="{FF2B5EF4-FFF2-40B4-BE49-F238E27FC236}">
                <a16:creationId xmlns:a16="http://schemas.microsoft.com/office/drawing/2014/main" id="{083640B0-11D3-6055-A483-356DE5427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52" y="1853164"/>
            <a:ext cx="8001000" cy="1143000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4000" b="1" dirty="0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يمكن إجراء أي من هذه التحاليل في المعمل:</a:t>
            </a:r>
            <a:endParaRPr lang="en-US" altLang="en-US" sz="4000" b="1" dirty="0">
              <a:solidFill>
                <a:srgbClr val="00206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3" name="AutoShape 5">
            <a:extLst>
              <a:ext uri="{FF2B5EF4-FFF2-40B4-BE49-F238E27FC236}">
                <a16:creationId xmlns:a16="http://schemas.microsoft.com/office/drawing/2014/main" id="{7C033450-A255-E2E0-25CB-36EC9A7F7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63" y="3442116"/>
            <a:ext cx="3629025" cy="9906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36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ar-SA" altLang="en-US" sz="36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السكر بعد الصيام</a:t>
            </a:r>
            <a:endParaRPr lang="en-US" altLang="en-US" sz="3600" b="1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2296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6A4AB37-EBCA-6F57-49E6-078C6F7B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4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35843" name="AutoShape 3">
            <a:extLst>
              <a:ext uri="{FF2B5EF4-FFF2-40B4-BE49-F238E27FC236}">
                <a16:creationId xmlns:a16="http://schemas.microsoft.com/office/drawing/2014/main" id="{CB01FA7F-B8B2-7B7E-D2F7-A4D94A4B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27013"/>
            <a:ext cx="8915400" cy="1254125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6000" b="1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أنواع تحاليل الكشف عن السكري</a:t>
            </a:r>
            <a:endParaRPr lang="en-US" altLang="en-US" sz="600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A607B992-9726-E3D1-0A46-465C95157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1109663"/>
            <a:ext cx="4024312" cy="2319337"/>
          </a:xfrm>
          <a:prstGeom prst="roundRect">
            <a:avLst>
              <a:gd name="adj" fmla="val 18620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5200" b="1" dirty="0">
                <a:solidFill>
                  <a:srgbClr val="00B05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1) السكر أثناء الصيام:</a:t>
            </a:r>
          </a:p>
        </p:txBody>
      </p:sp>
      <p:sp>
        <p:nvSpPr>
          <p:cNvPr id="35845" name="AutoShape 5">
            <a:extLst>
              <a:ext uri="{FF2B5EF4-FFF2-40B4-BE49-F238E27FC236}">
                <a16:creationId xmlns:a16="http://schemas.microsoft.com/office/drawing/2014/main" id="{4C563C92-699B-9A49-6B59-751BCEDCC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51188"/>
            <a:ext cx="4024313" cy="2319337"/>
          </a:xfrm>
          <a:prstGeom prst="roundRect">
            <a:avLst>
              <a:gd name="adj" fmla="val 1862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يحتاج إلى صيام (8 ساعات)</a:t>
            </a:r>
            <a:endParaRPr lang="ar-IQ" altLang="en-US" sz="4000" b="1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IQ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يمكن شرب الماء</a:t>
            </a: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قبل التحليل</a:t>
            </a:r>
            <a:endParaRPr lang="en-US" altLang="en-US" sz="4000" b="1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الأقل تكلفة</a:t>
            </a:r>
          </a:p>
        </p:txBody>
      </p:sp>
      <p:pic>
        <p:nvPicPr>
          <p:cNvPr id="35846" name="Picture 2" descr="Cost of Blood Test Without Insurance">
            <a:extLst>
              <a:ext uri="{FF2B5EF4-FFF2-40B4-BE49-F238E27FC236}">
                <a16:creationId xmlns:a16="http://schemas.microsoft.com/office/drawing/2014/main" id="{BDF92B4A-435A-C5AA-9F69-570A2D17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514600"/>
            <a:ext cx="3695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2296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42686F0C-0687-A7A6-93C2-77BECB498FE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005013" y="5087938"/>
            <a:ext cx="5867400" cy="1192212"/>
          </a:xfrm>
          <a:prstGeom prst="rect">
            <a:avLst/>
          </a:prstGeom>
          <a:solidFill>
            <a:srgbClr val="99FFCC"/>
          </a:solidFill>
          <a:ln w="143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A31C744-E60E-E78F-F2CC-EDB1D676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2003425"/>
            <a:ext cx="5867400" cy="15684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lIns="91430" tIns="45715" rIns="91430" bIns="4571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en-US" sz="1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3CF6607F-889C-062F-0D09-1CC68D1A2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225425"/>
            <a:ext cx="8340725" cy="1308100"/>
          </a:xfrm>
        </p:spPr>
        <p:txBody>
          <a:bodyPr/>
          <a:lstStyle/>
          <a:p>
            <a:r>
              <a:rPr lang="ar-SA" altLang="en-US" sz="6500" b="1">
                <a:solidFill>
                  <a:srgbClr val="C00000"/>
                </a:solidFill>
              </a:rPr>
              <a:t>تحليل سكر الدم أثناء الصيام</a:t>
            </a:r>
            <a:endParaRPr lang="en-US" altLang="en-US" sz="6500" b="1">
              <a:solidFill>
                <a:srgbClr val="C00000"/>
              </a:solidFill>
            </a:endParaRP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84F92397-41E5-50D6-3970-058C65B2D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1889125"/>
            <a:ext cx="6786562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 b="1">
              <a:solidFill>
                <a:schemeClr val="bg1"/>
              </a:solidFill>
            </a:endParaRPr>
          </a:p>
        </p:txBody>
      </p:sp>
      <p:sp>
        <p:nvSpPr>
          <p:cNvPr id="36870" name="Rectangle 11">
            <a:extLst>
              <a:ext uri="{FF2B5EF4-FFF2-40B4-BE49-F238E27FC236}">
                <a16:creationId xmlns:a16="http://schemas.microsoft.com/office/drawing/2014/main" id="{A1F66820-E33E-537A-A577-6677982B8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6050" y="324485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125 مل</a:t>
            </a:r>
            <a:r>
              <a:rPr lang="ar-IQ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ي</a:t>
            </a:r>
            <a:r>
              <a:rPr lang="ar-SA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ج</a:t>
            </a:r>
            <a:r>
              <a:rPr lang="ar-IQ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را</a:t>
            </a:r>
            <a:r>
              <a:rPr lang="ar-SA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م</a:t>
            </a:r>
            <a:endParaRPr lang="en-US" altLang="en-U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6871" name="Line 13">
            <a:extLst>
              <a:ext uri="{FF2B5EF4-FFF2-40B4-BE49-F238E27FC236}">
                <a16:creationId xmlns:a16="http://schemas.microsoft.com/office/drawing/2014/main" id="{F816372B-8486-87E4-062C-8A24D5006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0725" y="6278563"/>
            <a:ext cx="5854700" cy="15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Rectangle 14">
            <a:extLst>
              <a:ext uri="{FF2B5EF4-FFF2-40B4-BE49-F238E27FC236}">
                <a16:creationId xmlns:a16="http://schemas.microsoft.com/office/drawing/2014/main" id="{F32D1404-A881-EEB4-9437-00A9117F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888" y="4873625"/>
            <a:ext cx="24384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مل</a:t>
            </a:r>
            <a:r>
              <a:rPr lang="ar-IQ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ي</a:t>
            </a:r>
            <a:r>
              <a:rPr lang="ar-SA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ج</a:t>
            </a:r>
            <a:r>
              <a:rPr lang="ar-IQ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را</a:t>
            </a:r>
            <a:r>
              <a:rPr lang="ar-SA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م</a:t>
            </a:r>
            <a:r>
              <a:rPr lang="en-US" alt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100  </a:t>
            </a:r>
          </a:p>
        </p:txBody>
      </p:sp>
      <p:sp>
        <p:nvSpPr>
          <p:cNvPr id="36873" name="Line 21">
            <a:extLst>
              <a:ext uri="{FF2B5EF4-FFF2-40B4-BE49-F238E27FC236}">
                <a16:creationId xmlns:a16="http://schemas.microsoft.com/office/drawing/2014/main" id="{9BFD85FA-1A3C-EDFE-0276-9A3A4D30A2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3425" y="1765300"/>
            <a:ext cx="0" cy="45132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>
            <a:extLst>
              <a:ext uri="{FF2B5EF4-FFF2-40B4-BE49-F238E27FC236}">
                <a16:creationId xmlns:a16="http://schemas.microsoft.com/office/drawing/2014/main" id="{6357DD4C-FDF2-7BCC-3950-7CAFDA65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81200"/>
            <a:ext cx="4114800" cy="1285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5000" b="1" dirty="0"/>
              <a:t>مرض السكري</a:t>
            </a:r>
            <a:endParaRPr lang="en-US" altLang="en-US" sz="5000" b="1" dirty="0"/>
          </a:p>
          <a:p>
            <a:pPr algn="ctr">
              <a:buFontTx/>
              <a:buNone/>
              <a:defRPr/>
            </a:pPr>
            <a:r>
              <a:rPr lang="ar-SA" altLang="en-US" sz="28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 مليجرام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12</a:t>
            </a:r>
            <a:r>
              <a:rPr lang="ar-SA" altLang="en-US" sz="28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5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ar-SA" altLang="en-US" sz="2800" b="1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أكثر من 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911" name="Rectangle 23">
            <a:extLst>
              <a:ext uri="{FF2B5EF4-FFF2-40B4-BE49-F238E27FC236}">
                <a16:creationId xmlns:a16="http://schemas.microsoft.com/office/drawing/2014/main" id="{E81DF385-38DC-3A59-AB86-97386DCE6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05400"/>
            <a:ext cx="3124200" cy="969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   </a:t>
            </a:r>
            <a:r>
              <a:rPr lang="ar-SA" altLang="en-US" sz="38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الطبيعي</a:t>
            </a:r>
            <a:endParaRPr lang="en-US" altLang="en-US" sz="38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2500" b="1" dirty="0">
                <a:solidFill>
                  <a:srgbClr val="002060"/>
                </a:solidFill>
              </a:rPr>
              <a:t>أقل من 100 مليجرام </a:t>
            </a:r>
            <a:endParaRPr lang="en-US" altLang="en-US" sz="25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876" name="Line 36">
            <a:extLst>
              <a:ext uri="{FF2B5EF4-FFF2-40B4-BE49-F238E27FC236}">
                <a16:creationId xmlns:a16="http://schemas.microsoft.com/office/drawing/2014/main" id="{BF35784E-BE9C-D1B5-69C8-8D060BBEB4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040313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37">
            <a:extLst>
              <a:ext uri="{FF2B5EF4-FFF2-40B4-BE49-F238E27FC236}">
                <a16:creationId xmlns:a16="http://schemas.microsoft.com/office/drawing/2014/main" id="{B50062CC-F57B-1240-6824-3D88C7AE9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4671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42">
            <a:extLst>
              <a:ext uri="{FF2B5EF4-FFF2-40B4-BE49-F238E27FC236}">
                <a16:creationId xmlns:a16="http://schemas.microsoft.com/office/drawing/2014/main" id="{19775B56-74BB-1BA3-3AEA-9BEBF2544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184650"/>
            <a:ext cx="0" cy="9032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Rectangle 46">
            <a:extLst>
              <a:ext uri="{FF2B5EF4-FFF2-40B4-BE49-F238E27FC236}">
                <a16:creationId xmlns:a16="http://schemas.microsoft.com/office/drawing/2014/main" id="{1F7D52FC-B0FB-27BD-EC4A-959CD6FEC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568700"/>
            <a:ext cx="5867400" cy="15033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ar-SA" altLang="en-US" sz="2600" b="1" dirty="0">
                <a:solidFill>
                  <a:srgbClr val="002060"/>
                </a:solidFill>
              </a:rPr>
              <a:t>100 إلى 125 مل</a:t>
            </a:r>
            <a:r>
              <a:rPr lang="ar-IQ" altLang="en-US" sz="2600" b="1" dirty="0">
                <a:solidFill>
                  <a:srgbClr val="002060"/>
                </a:solidFill>
              </a:rPr>
              <a:t>ي</a:t>
            </a:r>
            <a:r>
              <a:rPr lang="ar-SA" altLang="en-US" sz="2600" b="1" dirty="0">
                <a:solidFill>
                  <a:srgbClr val="002060"/>
                </a:solidFill>
              </a:rPr>
              <a:t>ج</a:t>
            </a:r>
            <a:r>
              <a:rPr lang="ar-IQ" altLang="en-US" sz="2600" b="1" dirty="0">
                <a:solidFill>
                  <a:srgbClr val="002060"/>
                </a:solidFill>
              </a:rPr>
              <a:t>را</a:t>
            </a:r>
            <a:r>
              <a:rPr lang="ar-SA" altLang="en-US" sz="2600" b="1" dirty="0">
                <a:solidFill>
                  <a:srgbClr val="002060"/>
                </a:solidFill>
              </a:rPr>
              <a:t>م </a:t>
            </a:r>
            <a:endParaRPr lang="en-US" altLang="en-US" sz="26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ar-SA" altLang="en-US" sz="4000" b="1" dirty="0">
                <a:solidFill>
                  <a:srgbClr val="A50021"/>
                </a:solidFill>
              </a:rPr>
              <a:t>حالة ما قبل السكري</a:t>
            </a:r>
            <a:endParaRPr lang="en-US" altLang="en-US" sz="40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672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9F7DFB9-1023-A9F3-2792-97C72B45B64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73038" y="307819"/>
            <a:ext cx="8458200" cy="1470025"/>
          </a:xfrm>
        </p:spPr>
        <p:txBody>
          <a:bodyPr/>
          <a:lstStyle/>
          <a:p>
            <a:pPr eaLnBrk="1" hangingPunct="1"/>
            <a:r>
              <a:rPr lang="ar-SA" altLang="en-US" sz="6000" b="1" dirty="0">
                <a:solidFill>
                  <a:srgbClr val="FFFF00"/>
                </a:solidFill>
                <a:latin typeface="Verdana" panose="020B0604030504040204" pitchFamily="34" charset="0"/>
              </a:rPr>
              <a:t>تحليل السكر التراكمي</a:t>
            </a:r>
            <a:br>
              <a:rPr lang="ar-SA" altLang="en-US" sz="6000" b="1" dirty="0">
                <a:solidFill>
                  <a:srgbClr val="FFFF00"/>
                </a:solidFill>
                <a:latin typeface="Verdana" panose="020B0604030504040204" pitchFamily="34" charset="0"/>
              </a:rPr>
            </a:br>
            <a:r>
              <a:rPr lang="ar-SA" altLang="en-US" sz="6000" b="1" dirty="0">
                <a:solidFill>
                  <a:srgbClr val="FFFF00"/>
                </a:solidFill>
                <a:latin typeface="Verdana" panose="020B0604030504040204" pitchFamily="34" charset="0"/>
              </a:rPr>
              <a:t>(مخزون السكر)</a:t>
            </a:r>
          </a:p>
        </p:txBody>
      </p:sp>
      <p:sp>
        <p:nvSpPr>
          <p:cNvPr id="38915" name="AutoShape 21">
            <a:extLst>
              <a:ext uri="{FF2B5EF4-FFF2-40B4-BE49-F238E27FC236}">
                <a16:creationId xmlns:a16="http://schemas.microsoft.com/office/drawing/2014/main" id="{D67EE78F-9184-0336-C7E3-391476D4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" y="2552002"/>
            <a:ext cx="3416300" cy="94138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QA" alt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يتجمع السكر في كرات الدم الحمراء في </a:t>
            </a:r>
            <a:endParaRPr lang="en-US" alt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A1c  </a:t>
            </a:r>
            <a:r>
              <a:rPr lang="ar-SA" alt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QA" alt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مادة</a:t>
            </a:r>
            <a:r>
              <a:rPr lang="ar-SA" alt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IQ" alt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هيموجلوبين</a:t>
            </a:r>
            <a:r>
              <a:rPr lang="en-US" alt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8916" name="AutoShape 21">
            <a:extLst>
              <a:ext uri="{FF2B5EF4-FFF2-40B4-BE49-F238E27FC236}">
                <a16:creationId xmlns:a16="http://schemas.microsoft.com/office/drawing/2014/main" id="{B4508F27-5595-FAED-3363-99E77B285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5262563"/>
            <a:ext cx="4600575" cy="113823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QA" alt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هذا التحليل يعطي مؤشر</a:t>
            </a:r>
            <a:r>
              <a:rPr lang="ar-IQ" alt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ًا</a:t>
            </a:r>
            <a:r>
              <a:rPr lang="ar-QA" alt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عن معدل السكر </a:t>
            </a:r>
            <a:endParaRPr lang="ar-SA" altLang="en-US" sz="2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QA" alt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خلال 3 أشهر السابقة</a:t>
            </a:r>
            <a:endParaRPr lang="en-US" altLang="en-US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717523-7F28-666E-1C65-A831303ACA1D}"/>
              </a:ext>
            </a:extLst>
          </p:cNvPr>
          <p:cNvSpPr/>
          <p:nvPr/>
        </p:nvSpPr>
        <p:spPr>
          <a:xfrm>
            <a:off x="3241675" y="2905125"/>
            <a:ext cx="2408238" cy="1952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500" b="1">
                <a:ea typeface="Calibri" panose="020F0502020204030204" pitchFamily="34" charset="0"/>
              </a:rPr>
              <a:t> </a:t>
            </a:r>
            <a:endParaRPr lang="en-US" sz="1100">
              <a:ea typeface="Calibri" panose="020F0502020204030204" pitchFamily="34" charset="0"/>
            </a:endParaRPr>
          </a:p>
        </p:txBody>
      </p:sp>
      <p:sp>
        <p:nvSpPr>
          <p:cNvPr id="38918" name="Text Box 18">
            <a:extLst>
              <a:ext uri="{FF2B5EF4-FFF2-40B4-BE49-F238E27FC236}">
                <a16:creationId xmlns:a16="http://schemas.microsoft.com/office/drawing/2014/main" id="{3E468DC8-10E1-DD6A-5C86-2C9C2BFEE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2673986"/>
            <a:ext cx="1354138" cy="485775"/>
          </a:xfrm>
          <a:prstGeom prst="rect">
            <a:avLst/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LY" altLang="en-US" sz="1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كرة الدم الحمراء</a:t>
            </a:r>
            <a:endParaRPr lang="en-US" altLang="en-US" sz="600" b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8965149C-3D39-6346-29E3-634D320F9BAB}"/>
              </a:ext>
            </a:extLst>
          </p:cNvPr>
          <p:cNvSpPr/>
          <p:nvPr/>
        </p:nvSpPr>
        <p:spPr>
          <a:xfrm>
            <a:off x="4295775" y="3392488"/>
            <a:ext cx="1122363" cy="93662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DE3E55-19E9-23AF-2CBC-1A50BDE960F2}"/>
              </a:ext>
            </a:extLst>
          </p:cNvPr>
          <p:cNvSpPr/>
          <p:nvPr/>
        </p:nvSpPr>
        <p:spPr>
          <a:xfrm>
            <a:off x="4649788" y="3543300"/>
            <a:ext cx="290512" cy="30003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E256E0-F474-A837-9C5D-78A69827FAD0}"/>
              </a:ext>
            </a:extLst>
          </p:cNvPr>
          <p:cNvSpPr/>
          <p:nvPr/>
        </p:nvSpPr>
        <p:spPr>
          <a:xfrm>
            <a:off x="4267200" y="3671888"/>
            <a:ext cx="290513" cy="30003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CE5000-BF6A-0050-6592-61A7866105BA}"/>
              </a:ext>
            </a:extLst>
          </p:cNvPr>
          <p:cNvSpPr/>
          <p:nvPr/>
        </p:nvSpPr>
        <p:spPr>
          <a:xfrm>
            <a:off x="4992688" y="3733800"/>
            <a:ext cx="290512" cy="301625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6183FB-A485-241D-91AD-E9367FEB81CC}"/>
              </a:ext>
            </a:extLst>
          </p:cNvPr>
          <p:cNvSpPr/>
          <p:nvPr/>
        </p:nvSpPr>
        <p:spPr>
          <a:xfrm>
            <a:off x="4695825" y="3694113"/>
            <a:ext cx="290513" cy="30003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5B07E2-1A77-7484-CDD1-DE08E6DC3AAF}"/>
              </a:ext>
            </a:extLst>
          </p:cNvPr>
          <p:cNvSpPr/>
          <p:nvPr/>
        </p:nvSpPr>
        <p:spPr>
          <a:xfrm>
            <a:off x="5024438" y="3482975"/>
            <a:ext cx="290512" cy="30003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2A38AD-BAED-18B6-2D44-AD84047D7EDB}"/>
              </a:ext>
            </a:extLst>
          </p:cNvPr>
          <p:cNvSpPr/>
          <p:nvPr/>
        </p:nvSpPr>
        <p:spPr>
          <a:xfrm>
            <a:off x="4586288" y="3868738"/>
            <a:ext cx="290512" cy="30003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F9A9FB-8E97-0517-D1E6-410EDAB3BDB2}"/>
              </a:ext>
            </a:extLst>
          </p:cNvPr>
          <p:cNvSpPr/>
          <p:nvPr/>
        </p:nvSpPr>
        <p:spPr>
          <a:xfrm>
            <a:off x="4813300" y="3870325"/>
            <a:ext cx="290513" cy="301625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1B5D1A-FC9C-782E-29D5-1FAEE50F0714}"/>
              </a:ext>
            </a:extLst>
          </p:cNvPr>
          <p:cNvCxnSpPr/>
          <p:nvPr/>
        </p:nvCxnSpPr>
        <p:spPr>
          <a:xfrm flipH="1">
            <a:off x="5243513" y="3275013"/>
            <a:ext cx="947737" cy="342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E4DE499D-5A5D-6D99-7A05-EC5347373FD6}"/>
              </a:ext>
            </a:extLst>
          </p:cNvPr>
          <p:cNvSpPr/>
          <p:nvPr/>
        </p:nvSpPr>
        <p:spPr>
          <a:xfrm>
            <a:off x="6191250" y="2828925"/>
            <a:ext cx="949325" cy="53498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ar-IQ" altLang="en-US" b="1">
                <a:latin typeface="Calibri" panose="020F0502020204030204" pitchFamily="34" charset="0"/>
                <a:cs typeface="Calibri" panose="020F0502020204030204" pitchFamily="34" charset="0"/>
              </a:rPr>
              <a:t>السكر</a:t>
            </a:r>
            <a:endParaRPr lang="en-US" altLang="en-US" b="1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76AECE-7C90-6EAD-B0ED-6EF0AC4C7E52}"/>
              </a:ext>
            </a:extLst>
          </p:cNvPr>
          <p:cNvCxnSpPr/>
          <p:nvPr/>
        </p:nvCxnSpPr>
        <p:spPr>
          <a:xfrm flipH="1" flipV="1">
            <a:off x="5384800" y="4062413"/>
            <a:ext cx="1387475" cy="203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94483">
            <a:extLst>
              <a:ext uri="{FF2B5EF4-FFF2-40B4-BE49-F238E27FC236}">
                <a16:creationId xmlns:a16="http://schemas.microsoft.com/office/drawing/2014/main" id="{7D6D088D-082A-8819-C01E-ECE9975C1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3970338"/>
            <a:ext cx="2130425" cy="693737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IQ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مادة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200" dirty="0"/>
          </a:p>
          <a:p>
            <a:pPr algn="ctr">
              <a:defRPr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A1c</a:t>
            </a:r>
            <a:r>
              <a:rPr lang="ar-SA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IQ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هيموجلوبين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200" dirty="0"/>
          </a:p>
        </p:txBody>
      </p:sp>
      <p:sp>
        <p:nvSpPr>
          <p:cNvPr id="38931" name="Rectangle 23">
            <a:extLst>
              <a:ext uri="{FF2B5EF4-FFF2-40B4-BE49-F238E27FC236}">
                <a16:creationId xmlns:a16="http://schemas.microsoft.com/office/drawing/2014/main" id="{B7268791-A37A-A02F-2AA5-BAA19802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6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32" name="AutoShape 21">
            <a:extLst>
              <a:ext uri="{FF2B5EF4-FFF2-40B4-BE49-F238E27FC236}">
                <a16:creationId xmlns:a16="http://schemas.microsoft.com/office/drawing/2014/main" id="{2D18AB66-06E4-3BF1-CC3C-1785B0883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5162550"/>
            <a:ext cx="3962400" cy="1138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QA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يُستعمل التحليل لتشخيص السكري</a:t>
            </a:r>
            <a:endParaRPr lang="en-US" altLang="en-US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ar-QA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وكذلك لتقييم التحكم به</a:t>
            </a:r>
            <a:endParaRPr lang="en-US" altLang="en-US" sz="24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9195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DAE3AB7-F5DD-5AF5-1CD1-52E568FB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4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39939" name="AutoShape 3">
            <a:extLst>
              <a:ext uri="{FF2B5EF4-FFF2-40B4-BE49-F238E27FC236}">
                <a16:creationId xmlns:a16="http://schemas.microsoft.com/office/drawing/2014/main" id="{7F67F470-506B-C7A6-EF2A-9425A1C7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46075"/>
            <a:ext cx="8915400" cy="1254125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6000" b="1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أنواع تحاليل الكشف عن السكري</a:t>
            </a:r>
            <a:endParaRPr lang="en-US" altLang="en-US" sz="600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C0C1668B-ED05-A6A4-97B3-567A3BDFC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1109663"/>
            <a:ext cx="4024312" cy="2319337"/>
          </a:xfrm>
          <a:prstGeom prst="roundRect">
            <a:avLst>
              <a:gd name="adj" fmla="val 18620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5200" b="1" dirty="0">
                <a:solidFill>
                  <a:srgbClr val="00B05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2) السكر التراكمي:</a:t>
            </a:r>
          </a:p>
        </p:txBody>
      </p:sp>
      <p:sp>
        <p:nvSpPr>
          <p:cNvPr id="39941" name="AutoShape 5">
            <a:extLst>
              <a:ext uri="{FF2B5EF4-FFF2-40B4-BE49-F238E27FC236}">
                <a16:creationId xmlns:a16="http://schemas.microsoft.com/office/drawing/2014/main" id="{926BE5A3-C51E-9F9D-9EA4-CA0AAAF00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3151188"/>
            <a:ext cx="4024313" cy="2319337"/>
          </a:xfrm>
          <a:prstGeom prst="roundRect">
            <a:avLst>
              <a:gd name="adj" fmla="val 1862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altLang="en-US" sz="4000" b="1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يتطلب معمل معتمد</a:t>
            </a:r>
            <a:endParaRPr lang="ar-SA" altLang="en-US" sz="4000" b="1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لا يحتاج إلى صيام </a:t>
            </a:r>
            <a:endParaRPr lang="ar-IQ" altLang="en-US" sz="4000" b="1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IQ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altLang="en-US" sz="4000" b="1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الأكثر تكلفة</a:t>
            </a:r>
            <a:r>
              <a:rPr lang="ar-SA" altLang="en-US" sz="4000" b="1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sz="4000" b="1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2" name="AutoShape 2" descr="ما هو جدول السكر التراكمي الطبيعي؟ (HbA1c) | الطبي">
            <a:extLst>
              <a:ext uri="{FF2B5EF4-FFF2-40B4-BE49-F238E27FC236}">
                <a16:creationId xmlns:a16="http://schemas.microsoft.com/office/drawing/2014/main" id="{ECEB5830-9574-24AE-F58B-B102894BD5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9943" name="Picture 4" descr="معدل السكر التراكمي: معلومات تهمك - ويب طب">
            <a:extLst>
              <a:ext uri="{FF2B5EF4-FFF2-40B4-BE49-F238E27FC236}">
                <a16:creationId xmlns:a16="http://schemas.microsoft.com/office/drawing/2014/main" id="{3C03286F-1E05-21D3-1903-56E1523B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525713"/>
            <a:ext cx="4505325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2296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79620EB-2C00-BE09-B694-09E8E01D43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82575"/>
            <a:ext cx="8458200" cy="1470025"/>
          </a:xfrm>
        </p:spPr>
        <p:txBody>
          <a:bodyPr/>
          <a:lstStyle/>
          <a:p>
            <a:pPr eaLnBrk="1" hangingPunct="1"/>
            <a:r>
              <a:rPr lang="ar-SA" altLang="en-US" sz="6000" b="1">
                <a:solidFill>
                  <a:srgbClr val="C00000"/>
                </a:solidFill>
                <a:latin typeface="Verdana" panose="020B0604030504040204" pitchFamily="34" charset="0"/>
              </a:rPr>
              <a:t>تحليل السكر التراكمي</a:t>
            </a:r>
            <a:br>
              <a:rPr lang="ar-SA" altLang="en-US" sz="6000" b="1">
                <a:solidFill>
                  <a:srgbClr val="C00000"/>
                </a:solidFill>
                <a:latin typeface="Verdana" panose="020B0604030504040204" pitchFamily="34" charset="0"/>
              </a:rPr>
            </a:br>
            <a:endParaRPr lang="ar-SA" altLang="en-US" sz="6000" b="1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17FCCDF4-D231-91A4-A758-290302399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2462213"/>
            <a:ext cx="2776538" cy="9906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4000" b="1" dirty="0">
                <a:solidFill>
                  <a:srgbClr val="FF0000"/>
                </a:solidFill>
                <a:latin typeface="+mj-lt"/>
                <a:cs typeface="+mj-cs"/>
              </a:rPr>
              <a:t>أو أكثر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  <a:cs typeface="+mj-cs"/>
              </a:rPr>
              <a:t> 6.5 </a:t>
            </a:r>
            <a:endParaRPr lang="en-US" altLang="en-US" sz="4000" b="1" dirty="0">
              <a:solidFill>
                <a:srgbClr val="FF0000"/>
              </a:solidFill>
              <a:latin typeface="+mj-lt"/>
              <a:cs typeface="+mj-cs"/>
              <a:sym typeface="Symbol" panose="05050102010706020507" pitchFamily="18" charset="2"/>
            </a:endParaRPr>
          </a:p>
        </p:txBody>
      </p:sp>
      <p:sp>
        <p:nvSpPr>
          <p:cNvPr id="7" name="AutoShape 21">
            <a:extLst>
              <a:ext uri="{FF2B5EF4-FFF2-40B4-BE49-F238E27FC236}">
                <a16:creationId xmlns:a16="http://schemas.microsoft.com/office/drawing/2014/main" id="{8C31506D-B108-6732-7674-6F70A32E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1" y="2449435"/>
            <a:ext cx="3005137" cy="9906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6000" b="1" dirty="0">
                <a:solidFill>
                  <a:srgbClr val="FF0000"/>
                </a:solidFill>
                <a:latin typeface="+mj-lt"/>
                <a:cs typeface="+mj-cs"/>
              </a:rPr>
              <a:t>السكري</a:t>
            </a:r>
            <a:endParaRPr lang="en-US" altLang="en-US" sz="6000" b="1" dirty="0">
              <a:solidFill>
                <a:srgbClr val="FF0000"/>
              </a:solidFill>
              <a:latin typeface="+mj-lt"/>
              <a:cs typeface="+mj-cs"/>
              <a:sym typeface="Symbol" panose="05050102010706020507" pitchFamily="18" charset="2"/>
            </a:endParaRPr>
          </a:p>
        </p:txBody>
      </p:sp>
      <p:sp>
        <p:nvSpPr>
          <p:cNvPr id="8" name="AutoShape 21">
            <a:extLst>
              <a:ext uri="{FF2B5EF4-FFF2-40B4-BE49-F238E27FC236}">
                <a16:creationId xmlns:a16="http://schemas.microsoft.com/office/drawing/2014/main" id="{C355F87C-3CB4-EAAD-4EC4-48C180433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916363"/>
            <a:ext cx="2776538" cy="9906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>
                <a:solidFill>
                  <a:srgbClr val="0070C0"/>
                </a:solidFill>
                <a:latin typeface="+mj-lt"/>
                <a:cs typeface="+mj-cs"/>
              </a:rPr>
              <a:t>5.7</a:t>
            </a:r>
            <a:r>
              <a:rPr lang="ar-SA" altLang="en-US" sz="4000" b="1">
                <a:solidFill>
                  <a:srgbClr val="0070C0"/>
                </a:solidFill>
                <a:latin typeface="+mj-lt"/>
                <a:cs typeface="+mj-cs"/>
              </a:rPr>
              <a:t> إلى </a:t>
            </a:r>
            <a:r>
              <a:rPr lang="en-US" altLang="en-US" sz="4000" b="1">
                <a:solidFill>
                  <a:srgbClr val="0070C0"/>
                </a:solidFill>
                <a:latin typeface="+mj-lt"/>
                <a:cs typeface="+mj-cs"/>
              </a:rPr>
              <a:t>6.4</a:t>
            </a:r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D2878CB3-9153-33B5-533F-31C5CF80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962400"/>
            <a:ext cx="3871913" cy="9906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4000" b="1" dirty="0">
                <a:solidFill>
                  <a:srgbClr val="0070C0"/>
                </a:solidFill>
                <a:latin typeface="+mj-lt"/>
                <a:cs typeface="+mj-cs"/>
              </a:rPr>
              <a:t>حالة ما قبل السكري</a:t>
            </a:r>
            <a:endParaRPr lang="en-US" altLang="en-US" sz="4000" b="1" dirty="0">
              <a:solidFill>
                <a:srgbClr val="0070C0"/>
              </a:solidFill>
              <a:latin typeface="+mj-lt"/>
              <a:cs typeface="+mj-cs"/>
              <a:sym typeface="Symbol" panose="05050102010706020507" pitchFamily="18" charset="2"/>
            </a:endParaRPr>
          </a:p>
        </p:txBody>
      </p:sp>
      <p:sp>
        <p:nvSpPr>
          <p:cNvPr id="11" name="AutoShape 21">
            <a:extLst>
              <a:ext uri="{FF2B5EF4-FFF2-40B4-BE49-F238E27FC236}">
                <a16:creationId xmlns:a16="http://schemas.microsoft.com/office/drawing/2014/main" id="{515D1E3F-8222-4842-D69F-EB7F3D9C4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5345113"/>
            <a:ext cx="2892425" cy="9906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00B050"/>
                </a:solidFill>
                <a:latin typeface="+mj-lt"/>
                <a:cs typeface="+mj-cs"/>
              </a:rPr>
              <a:t>5.7</a:t>
            </a:r>
            <a:r>
              <a:rPr lang="ar-SA" altLang="en-US" sz="4000" b="1" dirty="0">
                <a:solidFill>
                  <a:srgbClr val="00B050"/>
                </a:solidFill>
                <a:latin typeface="+mj-lt"/>
                <a:cs typeface="+mj-cs"/>
              </a:rPr>
              <a:t> أقل من </a:t>
            </a:r>
            <a:r>
              <a:rPr lang="en-US" altLang="en-US" sz="4000" b="1" dirty="0">
                <a:solidFill>
                  <a:srgbClr val="00B050"/>
                </a:solidFill>
                <a:latin typeface="+mj-lt"/>
                <a:cs typeface="+mj-cs"/>
              </a:rPr>
              <a:t> </a:t>
            </a:r>
            <a:endParaRPr lang="en-US" altLang="en-US" sz="4000" b="1" dirty="0">
              <a:solidFill>
                <a:srgbClr val="00B050"/>
              </a:solidFill>
              <a:latin typeface="+mj-lt"/>
              <a:cs typeface="+mj-cs"/>
              <a:sym typeface="Symbol" panose="05050102010706020507" pitchFamily="18" charset="2"/>
            </a:endParaRPr>
          </a:p>
        </p:txBody>
      </p:sp>
      <p:sp>
        <p:nvSpPr>
          <p:cNvPr id="40968" name="Right Arrow 11">
            <a:extLst>
              <a:ext uri="{FF2B5EF4-FFF2-40B4-BE49-F238E27FC236}">
                <a16:creationId xmlns:a16="http://schemas.microsoft.com/office/drawing/2014/main" id="{D5A1C499-1F72-F117-379C-4B16C116DD4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14800" y="5535613"/>
            <a:ext cx="1295400" cy="6096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id="{C83A63F1-D7B3-4E9C-406F-5B847D5AE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551" y="5345113"/>
            <a:ext cx="2649538" cy="1143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5500" b="1" dirty="0">
                <a:solidFill>
                  <a:srgbClr val="00B050"/>
                </a:solidFill>
                <a:latin typeface="+mj-lt"/>
                <a:cs typeface="+mj-cs"/>
              </a:rPr>
              <a:t>الطبيعي</a:t>
            </a:r>
            <a:endParaRPr lang="en-US" altLang="en-US" sz="5500" b="1" dirty="0">
              <a:solidFill>
                <a:srgbClr val="00B050"/>
              </a:solidFill>
              <a:latin typeface="+mj-lt"/>
              <a:cs typeface="+mj-cs"/>
              <a:sym typeface="Symbol" panose="05050102010706020507" pitchFamily="18" charset="2"/>
            </a:endParaRPr>
          </a:p>
        </p:txBody>
      </p:sp>
      <p:sp>
        <p:nvSpPr>
          <p:cNvPr id="40970" name="Right Arrow 11">
            <a:extLst>
              <a:ext uri="{FF2B5EF4-FFF2-40B4-BE49-F238E27FC236}">
                <a16:creationId xmlns:a16="http://schemas.microsoft.com/office/drawing/2014/main" id="{2406ADC9-48D9-43A2-3C4D-4B3F432E862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28124" y="2626681"/>
            <a:ext cx="1295400" cy="6096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1" name="Right Arrow 11">
            <a:extLst>
              <a:ext uri="{FF2B5EF4-FFF2-40B4-BE49-F238E27FC236}">
                <a16:creationId xmlns:a16="http://schemas.microsoft.com/office/drawing/2014/main" id="{A8AF360F-1CBC-201D-4BBE-7A1D746C06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00463" y="4130675"/>
            <a:ext cx="1295400" cy="6096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F855C0-AED3-42DA-4C1C-82014263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br>
              <a:rPr lang="ar-SA" altLang="en-US" sz="6000" b="1" kern="0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ar-SA" altLang="en-US" sz="6000" b="1" kern="0" dirty="0">
                <a:solidFill>
                  <a:srgbClr val="C00000"/>
                </a:solidFill>
                <a:latin typeface="Verdana" panose="020B0604030504040204" pitchFamily="34" charset="0"/>
              </a:rPr>
              <a:t>(مخزون السكر)</a:t>
            </a:r>
          </a:p>
        </p:txBody>
      </p:sp>
    </p:spTree>
    <p:custDataLst>
      <p:tags r:id="rId1"/>
    </p:custDataLst>
  </p:cSld>
  <p:clrMapOvr>
    <a:masterClrMapping/>
  </p:clrMapOvr>
  <p:transition spd="slow" advTm="19195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3">
            <a:extLst>
              <a:ext uri="{FF2B5EF4-FFF2-40B4-BE49-F238E27FC236}">
                <a16:creationId xmlns:a16="http://schemas.microsoft.com/office/drawing/2014/main" id="{51D12C88-A7AB-687D-08B5-499389AF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6570"/>
            <a:ext cx="8458200" cy="1600200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ar-IQ" altLang="en-US" sz="65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تحليل</a:t>
            </a:r>
            <a:r>
              <a:rPr lang="ar-SA" altLang="en-US" sz="65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IQ" altLang="en-US" sz="65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السكر </a:t>
            </a:r>
            <a:r>
              <a:rPr lang="ar-SA" altLang="en-US" sz="65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التراكمي:</a:t>
            </a:r>
            <a:endParaRPr lang="ar-IQ" altLang="en-US" sz="6500" b="1" dirty="0">
              <a:solidFill>
                <a:srgbClr val="C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ar-IQ" altLang="en-US" sz="5400" b="1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ar-IQ" altLang="en-US" sz="6200" b="1" dirty="0">
                <a:solidFill>
                  <a:srgbClr val="C00000"/>
                </a:solidFill>
                <a:latin typeface="Verdana" panose="020B0604030504040204" pitchFamily="34" charset="0"/>
              </a:rPr>
              <a:t>حالات خاصة</a:t>
            </a: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3243B014-4532-76D0-FA09-ACC9D454E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" y="2590800"/>
            <a:ext cx="9144001" cy="4114800"/>
          </a:xfrm>
          <a:prstGeom prst="roundRect">
            <a:avLst>
              <a:gd name="adj" fmla="val 21356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FontTx/>
              <a:buChar char="•"/>
              <a:defRPr/>
            </a:pPr>
            <a:endParaRPr lang="en-US" sz="200" b="1" dirty="0"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 algn="r">
              <a:spcBef>
                <a:spcPts val="600"/>
              </a:spcBef>
              <a:defRPr/>
            </a:pPr>
            <a:r>
              <a:rPr lang="ar-QA" altLang="en-US" sz="2900" b="1" dirty="0"/>
              <a:t> </a:t>
            </a:r>
            <a:r>
              <a:rPr lang="ar-IQ" altLang="en-US" sz="2900" b="1" dirty="0"/>
              <a:t>هناك حالات معينة قد تؤثر على دقة تحليل السكر التراكمي مثل:  </a:t>
            </a:r>
            <a:r>
              <a:rPr lang="ar-QA" altLang="en-US" sz="2900" b="1" dirty="0"/>
              <a:t>                                  </a:t>
            </a:r>
            <a:r>
              <a:rPr lang="en-US" altLang="en-US" sz="2900" b="1" dirty="0"/>
              <a:t>●</a:t>
            </a:r>
          </a:p>
          <a:p>
            <a:pPr algn="r">
              <a:spcBef>
                <a:spcPts val="600"/>
              </a:spcBef>
              <a:defRPr/>
            </a:pPr>
            <a:r>
              <a:rPr lang="ar-IQ" altLang="en-US" sz="2900" b="1" dirty="0"/>
              <a:t>    (قد تجعل التحليل مرتفعًا او منخفضًا حسب الحالة)</a:t>
            </a:r>
            <a:endParaRPr lang="en-US" altLang="en-US" sz="2900" b="1" dirty="0"/>
          </a:p>
          <a:p>
            <a:pPr algn="r">
              <a:spcBef>
                <a:spcPts val="600"/>
              </a:spcBef>
              <a:defRPr/>
            </a:pPr>
            <a:r>
              <a:rPr lang="ar-QA" altLang="en-US" sz="2900" b="1" dirty="0">
                <a:solidFill>
                  <a:srgbClr val="0070C0"/>
                </a:solidFill>
              </a:rPr>
              <a:t> </a:t>
            </a:r>
            <a:r>
              <a:rPr lang="ar-IQ" altLang="en-US" sz="2900" b="1" dirty="0">
                <a:solidFill>
                  <a:srgbClr val="0070C0"/>
                </a:solidFill>
              </a:rPr>
              <a:t>      - عدم دقة المعمل </a:t>
            </a:r>
            <a:endParaRPr lang="en-US" altLang="en-US" sz="2900" b="1" dirty="0">
              <a:solidFill>
                <a:srgbClr val="0070C0"/>
              </a:solidFill>
            </a:endParaRPr>
          </a:p>
          <a:p>
            <a:pPr algn="r">
              <a:spcBef>
                <a:spcPts val="600"/>
              </a:spcBef>
              <a:defRPr/>
            </a:pPr>
            <a:r>
              <a:rPr lang="en-US" altLang="en-US" sz="2900" b="1" dirty="0">
                <a:solidFill>
                  <a:srgbClr val="0070C0"/>
                </a:solidFill>
              </a:rPr>
              <a:t>   </a:t>
            </a:r>
            <a:r>
              <a:rPr lang="ar-IQ" altLang="en-US" sz="2900" b="1" dirty="0">
                <a:solidFill>
                  <a:srgbClr val="0070C0"/>
                </a:solidFill>
              </a:rPr>
              <a:t> </a:t>
            </a:r>
            <a:r>
              <a:rPr lang="en-US" altLang="en-US" sz="2900" b="1" dirty="0">
                <a:solidFill>
                  <a:srgbClr val="0070C0"/>
                </a:solidFill>
              </a:rPr>
              <a:t> </a:t>
            </a:r>
            <a:r>
              <a:rPr lang="ar-IQ" altLang="en-US" sz="2900" b="1" dirty="0">
                <a:solidFill>
                  <a:srgbClr val="0070C0"/>
                </a:solidFill>
              </a:rPr>
              <a:t>       - فقر الدم بسبب نقص الحديد </a:t>
            </a:r>
          </a:p>
          <a:p>
            <a:pPr algn="r">
              <a:spcBef>
                <a:spcPts val="600"/>
              </a:spcBef>
              <a:defRPr/>
            </a:pPr>
            <a:r>
              <a:rPr lang="ar-IQ" altLang="en-US" sz="2900" b="1" dirty="0">
                <a:solidFill>
                  <a:srgbClr val="0070C0"/>
                </a:solidFill>
              </a:rPr>
              <a:t>       -  فقر الدم المنجلي </a:t>
            </a:r>
          </a:p>
          <a:p>
            <a:pPr algn="r">
              <a:spcBef>
                <a:spcPts val="600"/>
              </a:spcBef>
              <a:defRPr/>
            </a:pPr>
            <a:r>
              <a:rPr lang="ar-IQ" altLang="en-US" sz="2900" b="1" dirty="0">
                <a:solidFill>
                  <a:srgbClr val="0070C0"/>
                </a:solidFill>
              </a:rPr>
              <a:t>       - الفشل الكلوي المزمن</a:t>
            </a:r>
          </a:p>
          <a:p>
            <a:pPr algn="r">
              <a:spcBef>
                <a:spcPts val="600"/>
              </a:spcBef>
              <a:defRPr/>
            </a:pPr>
            <a:r>
              <a:rPr lang="ar-IQ" altLang="en-US" sz="2900" b="1" dirty="0">
                <a:solidFill>
                  <a:srgbClr val="0070C0"/>
                </a:solidFill>
              </a:rPr>
              <a:t>       - استقبال </a:t>
            </a:r>
            <a:r>
              <a:rPr lang="ar-SA" altLang="en-US" sz="2900" b="1" dirty="0">
                <a:solidFill>
                  <a:srgbClr val="0070C0"/>
                </a:solidFill>
              </a:rPr>
              <a:t>ال</a:t>
            </a:r>
            <a:r>
              <a:rPr lang="ar-IQ" altLang="en-US" sz="2900" b="1" dirty="0">
                <a:solidFill>
                  <a:srgbClr val="0070C0"/>
                </a:solidFill>
              </a:rPr>
              <a:t>دم بالنقل</a:t>
            </a:r>
          </a:p>
          <a:p>
            <a:pPr algn="r">
              <a:spcBef>
                <a:spcPts val="600"/>
              </a:spcBef>
              <a:defRPr/>
            </a:pPr>
            <a:r>
              <a:rPr lang="ar-IQ" altLang="en-US" sz="2900" b="1" dirty="0">
                <a:solidFill>
                  <a:srgbClr val="0070C0"/>
                </a:solidFill>
              </a:rPr>
              <a:t>       - فقدان دم (بسبب نزيف) </a:t>
            </a:r>
            <a:endParaRPr lang="en-US" altLang="en-US" sz="29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en-US" sz="200" dirty="0"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600"/>
              </a:spcBef>
              <a:defRPr/>
            </a:pPr>
            <a:endParaRPr lang="en-US" sz="800" b="1" dirty="0">
              <a:sym typeface="Symbol" pitchFamily="18" charset="2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sz="1400" b="1" u="sng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808626"/>
      </p:ext>
    </p:extLst>
  </p:cSld>
  <p:clrMapOvr>
    <a:masterClrMapping/>
  </p:clrMapOvr>
  <p:transition spd="slow" advTm="31482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4AA48D2-608C-DEC6-86D7-2F69ADE6D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4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41987" name="AutoShape 3">
            <a:extLst>
              <a:ext uri="{FF2B5EF4-FFF2-40B4-BE49-F238E27FC236}">
                <a16:creationId xmlns:a16="http://schemas.microsoft.com/office/drawing/2014/main" id="{402A824C-177D-FC9D-A02D-0CD4E07B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46075"/>
            <a:ext cx="8915400" cy="1254125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6000" b="1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أنواع تحاليل الكشف عن السكري</a:t>
            </a:r>
            <a:endParaRPr lang="en-US" altLang="en-US" sz="600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92B596DC-4857-A18A-DEE9-0657D5CC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1109663"/>
            <a:ext cx="4024312" cy="2319337"/>
          </a:xfrm>
          <a:prstGeom prst="roundRect">
            <a:avLst>
              <a:gd name="adj" fmla="val 18620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5200" b="1" dirty="0">
                <a:solidFill>
                  <a:srgbClr val="00B05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ar-SA" altLang="en-US" sz="5400" b="1" dirty="0">
                <a:solidFill>
                  <a:srgbClr val="00B05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تحليل محلول السكر</a:t>
            </a:r>
            <a:r>
              <a:rPr lang="ar-SA" altLang="en-US" sz="5200" b="1" dirty="0">
                <a:solidFill>
                  <a:srgbClr val="00B05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8BEDEA6A-67BF-88B9-41EC-92BA7EE03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52863"/>
            <a:ext cx="7235298" cy="2319337"/>
          </a:xfrm>
          <a:prstGeom prst="roundRect">
            <a:avLst>
              <a:gd name="adj" fmla="val 1862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SA" altLang="en-US" sz="3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SA" altLang="en-US" sz="3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altLang="en-US" sz="3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صيام ثم شرب المحلول</a:t>
            </a:r>
            <a:endParaRPr lang="ar-SA" altLang="en-US" sz="3800" b="1" dirty="0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SA" altLang="en-US" sz="3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SA" altLang="en-US" sz="3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البقاء في المعمل</a:t>
            </a:r>
            <a:r>
              <a:rPr lang="ar-SA" altLang="en-US" sz="3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لمدة ساعتين</a:t>
            </a:r>
            <a:r>
              <a:rPr lang="ar-SA" altLang="en-US" sz="3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r" eaLnBrk="1" hangingPunct="1">
              <a:spcBef>
                <a:spcPts val="1200"/>
              </a:spcBef>
              <a:buNone/>
            </a:pPr>
            <a:r>
              <a:rPr lang="ar-SA" altLang="en-US" sz="3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SA" altLang="en-US" sz="3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IQ" altLang="en-US" sz="3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استعماله نادر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SA" altLang="en-US" sz="3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ar-SA" altLang="en-US" sz="3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altLang="en-US" sz="3800" b="1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التكلفة متوسطة</a:t>
            </a:r>
            <a:endParaRPr lang="ar-IQ" altLang="en-US" sz="3800" b="1" dirty="0">
              <a:solidFill>
                <a:srgbClr val="0070C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endParaRPr lang="ar-SA" altLang="en-US" sz="4000" b="1" dirty="0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endParaRPr lang="en-US" altLang="en-US" sz="4000" b="1" dirty="0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0" name="AutoShape 2" descr="ما هو جدول السكر التراكمي الطبيعي؟ (HbA1c) | الطبي">
            <a:extLst>
              <a:ext uri="{FF2B5EF4-FFF2-40B4-BE49-F238E27FC236}">
                <a16:creationId xmlns:a16="http://schemas.microsoft.com/office/drawing/2014/main" id="{C4BE7EB5-5F20-7824-243C-213C7F51CD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991" name="Picture 13" descr="What Is an Oral Glucose Tolerance Test? Why Do Pregnant Women Need To Take It?">
            <a:extLst>
              <a:ext uri="{FF2B5EF4-FFF2-40B4-BE49-F238E27FC236}">
                <a16:creationId xmlns:a16="http://schemas.microsoft.com/office/drawing/2014/main" id="{D4C66455-3998-C87A-6D28-06B9AC5E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8" y="2852737"/>
            <a:ext cx="33670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229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2FE42CC-4E93-395C-AEA0-44C296619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381000"/>
            <a:ext cx="8340725" cy="1308100"/>
          </a:xfrm>
        </p:spPr>
        <p:txBody>
          <a:bodyPr/>
          <a:lstStyle/>
          <a:p>
            <a:pPr eaLnBrk="1" hangingPunct="1"/>
            <a:r>
              <a:rPr lang="ar-SA" altLang="en-US" sz="9500" b="1">
                <a:solidFill>
                  <a:srgbClr val="C00000"/>
                </a:solidFill>
              </a:rPr>
              <a:t>الطعام والطاقة</a:t>
            </a:r>
            <a:endParaRPr lang="en-US" altLang="en-US" sz="9500" b="1">
              <a:solidFill>
                <a:srgbClr val="C00000"/>
              </a:solidFill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EEF7D22F-A282-5B91-4671-FAC9CDE8B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2346325"/>
            <a:ext cx="4664075" cy="2895600"/>
          </a:xfrm>
          <a:prstGeom prst="roundRect">
            <a:avLst>
              <a:gd name="adj" fmla="val 2080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يتحول جزء مهم من</a:t>
            </a:r>
          </a:p>
          <a:p>
            <a:pPr algn="ctr" eaLnBrk="1" hangingPunct="1">
              <a:buFontTx/>
              <a:buNone/>
            </a:pPr>
            <a:r>
              <a:rPr lang="ar-SA" alt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 الطعام بعد الهضم إلى </a:t>
            </a:r>
          </a:p>
          <a:p>
            <a:pPr algn="ctr" eaLnBrk="1" hangingPunct="1">
              <a:buFontTx/>
              <a:buNone/>
            </a:pPr>
            <a:r>
              <a:rPr lang="ar-SA" alt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سكر ليستفيد الجسم منه </a:t>
            </a:r>
            <a:endParaRPr lang="en-US" altLang="en-US" sz="4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38">
            <a:extLst>
              <a:ext uri="{FF2B5EF4-FFF2-40B4-BE49-F238E27FC236}">
                <a16:creationId xmlns:a16="http://schemas.microsoft.com/office/drawing/2014/main" id="{6ABE58A7-D2BE-0CCF-3C5B-7E6AD744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5522913"/>
            <a:ext cx="944562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pic>
        <p:nvPicPr>
          <p:cNvPr id="7173" name="Picture 2" descr="Cartoon character person eating meal on a blue Vector Image">
            <a:extLst>
              <a:ext uri="{FF2B5EF4-FFF2-40B4-BE49-F238E27FC236}">
                <a16:creationId xmlns:a16="http://schemas.microsoft.com/office/drawing/2014/main" id="{A9C88974-EDFF-CC23-8437-FA59E9BC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128838"/>
            <a:ext cx="37973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8">
            <a:extLst>
              <a:ext uri="{FF2B5EF4-FFF2-40B4-BE49-F238E27FC236}">
                <a16:creationId xmlns:a16="http://schemas.microsoft.com/office/drawing/2014/main" id="{76EF7281-369A-D449-ECD0-A80DB8F6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5521325"/>
            <a:ext cx="944562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0" name="AutoShape 38">
            <a:extLst>
              <a:ext uri="{FF2B5EF4-FFF2-40B4-BE49-F238E27FC236}">
                <a16:creationId xmlns:a16="http://schemas.microsoft.com/office/drawing/2014/main" id="{1827726F-65CC-46E9-AE4C-31847B5B5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5521325"/>
            <a:ext cx="944563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6152" name="Rectangle 1">
            <a:extLst>
              <a:ext uri="{FF2B5EF4-FFF2-40B4-BE49-F238E27FC236}">
                <a16:creationId xmlns:a16="http://schemas.microsoft.com/office/drawing/2014/main" id="{01EB7F47-ECA7-5B81-74B3-77821F202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16525"/>
            <a:ext cx="408781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11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4">
            <a:extLst>
              <a:ext uri="{FF2B5EF4-FFF2-40B4-BE49-F238E27FC236}">
                <a16:creationId xmlns:a16="http://schemas.microsoft.com/office/drawing/2014/main" id="{F0B0149D-6EE3-16DE-F8D0-208896643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1866900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55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كيف يتم إجراء تحليل محلول السكر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5500" b="1" dirty="0">
                <a:solidFill>
                  <a:srgbClr val="FFC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لغير الحامل</a:t>
            </a:r>
            <a:r>
              <a:rPr lang="ar-SA" altLang="en-US" sz="55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؟</a:t>
            </a:r>
            <a:endParaRPr lang="en-US" altLang="en-US" sz="5500" b="1" dirty="0">
              <a:solidFill>
                <a:srgbClr val="C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011619C-2C01-370B-25CA-E7E71F592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133230"/>
            <a:ext cx="9144000" cy="4114800"/>
          </a:xfrm>
          <a:prstGeom prst="roundRect">
            <a:avLst>
              <a:gd name="adj" fmla="val 21356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2000"/>
              </a:spcBef>
              <a:buFontTx/>
              <a:buChar char="•"/>
              <a:defRPr/>
            </a:pPr>
            <a:endParaRPr lang="en-US" sz="3500" b="1" dirty="0"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 algn="r">
              <a:spcBef>
                <a:spcPts val="2000"/>
              </a:spcBef>
              <a:defRPr/>
            </a:pPr>
            <a:r>
              <a:rPr lang="en-US" altLang="en-US" sz="3500" b="1" dirty="0"/>
              <a:t> </a:t>
            </a:r>
            <a:r>
              <a:rPr lang="ar-SA" altLang="en-US" sz="3500" b="1" dirty="0"/>
              <a:t>صيام 8 ساعات على الأقل </a:t>
            </a:r>
            <a:r>
              <a:rPr lang="en-US" altLang="en-US" sz="3500" b="1" dirty="0"/>
              <a:t> ●</a:t>
            </a:r>
          </a:p>
          <a:p>
            <a:pPr algn="r">
              <a:spcBef>
                <a:spcPts val="2000"/>
              </a:spcBef>
              <a:defRPr/>
            </a:pPr>
            <a:r>
              <a:rPr lang="ar-QA" altLang="en-US" sz="3500" b="1" dirty="0"/>
              <a:t> </a:t>
            </a:r>
            <a:r>
              <a:rPr lang="ar-SA" altLang="en-US" sz="3500" b="1" dirty="0"/>
              <a:t> تحليل سكر الدم بعد الصيام </a:t>
            </a:r>
            <a:r>
              <a:rPr lang="en-US" altLang="en-US" sz="3500" b="1" dirty="0"/>
              <a:t>●</a:t>
            </a:r>
          </a:p>
          <a:p>
            <a:pPr algn="r">
              <a:spcBef>
                <a:spcPts val="2000"/>
              </a:spcBef>
              <a:defRPr/>
            </a:pPr>
            <a:r>
              <a:rPr lang="en-US" altLang="en-US" sz="3500" b="1" dirty="0">
                <a:latin typeface="Sylfaen" panose="010A0502050306030303" pitchFamily="18" charset="0"/>
                <a:cs typeface="Times New Roman" panose="02020603050405020304" pitchFamily="18" charset="0"/>
              </a:rPr>
              <a:t>    </a:t>
            </a:r>
            <a:r>
              <a:rPr lang="ar-SA" altLang="en-US" sz="3500" b="1" dirty="0">
                <a:latin typeface="Sylfaen" panose="010A0502050306030303" pitchFamily="18" charset="0"/>
                <a:cs typeface="Times New Roman" panose="02020603050405020304" pitchFamily="18" charset="0"/>
              </a:rPr>
              <a:t>شرب 75 جرام محلول سكر</a:t>
            </a:r>
            <a:r>
              <a:rPr lang="ar-SA" altLang="en-US" sz="3500" b="1" dirty="0"/>
              <a:t> </a:t>
            </a:r>
            <a:r>
              <a:rPr lang="en-US" altLang="en-US" sz="3500" b="1" dirty="0"/>
              <a:t> ●</a:t>
            </a:r>
          </a:p>
          <a:p>
            <a:pPr algn="r">
              <a:spcBef>
                <a:spcPts val="2000"/>
              </a:spcBef>
              <a:defRPr/>
            </a:pPr>
            <a:r>
              <a:rPr lang="ar-QA" altLang="en-US" sz="3500" b="1" dirty="0"/>
              <a:t> </a:t>
            </a:r>
            <a:r>
              <a:rPr lang="ar-SA" altLang="en-US" sz="3500" b="1" dirty="0"/>
              <a:t> استمرار الصيام </a:t>
            </a:r>
            <a:r>
              <a:rPr lang="ar-QA" altLang="en-US" sz="3500" b="1" dirty="0"/>
              <a:t>                                    </a:t>
            </a:r>
            <a:r>
              <a:rPr lang="en-US" altLang="en-US" sz="3500" b="1" dirty="0"/>
              <a:t>●</a:t>
            </a:r>
          </a:p>
          <a:p>
            <a:pPr algn="r">
              <a:spcBef>
                <a:spcPts val="2000"/>
              </a:spcBef>
              <a:defRPr/>
            </a:pPr>
            <a:r>
              <a:rPr lang="en-US" altLang="en-US" sz="3500" b="1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3500" b="1" dirty="0">
                <a:latin typeface="Sylfaen" panose="010A0502050306030303" pitchFamily="18" charset="0"/>
                <a:cs typeface="Times New Roman" panose="02020603050405020304" pitchFamily="18" charset="0"/>
              </a:rPr>
              <a:t>تحليل سكر الدم بعد ساعتين</a:t>
            </a:r>
            <a:r>
              <a:rPr lang="ar-SA" altLang="en-US" sz="3500" b="1" dirty="0"/>
              <a:t> </a:t>
            </a:r>
            <a:r>
              <a:rPr lang="en-US" altLang="en-US" sz="3500" b="1" dirty="0"/>
              <a:t> ●</a:t>
            </a:r>
            <a:endParaRPr lang="en-US" sz="3500" b="1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ts val="2000"/>
              </a:spcBef>
              <a:defRPr/>
            </a:pPr>
            <a:endParaRPr lang="en-US" sz="3500" b="1" u="sng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3013" name="Picture 9" descr="DIABETES AND PREGNANCY">
            <a:extLst>
              <a:ext uri="{FF2B5EF4-FFF2-40B4-BE49-F238E27FC236}">
                <a16:creationId xmlns:a16="http://schemas.microsoft.com/office/drawing/2014/main" id="{95A10516-7305-1E90-66BF-45D7F0511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441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9649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3">
            <a:extLst>
              <a:ext uri="{FF2B5EF4-FFF2-40B4-BE49-F238E27FC236}">
                <a16:creationId xmlns:a16="http://schemas.microsoft.com/office/drawing/2014/main" id="{51D12C88-A7AB-687D-08B5-499389AF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7747"/>
            <a:ext cx="8238368" cy="1600200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54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متى يتم إجراء تحليل محلول السكر؟</a:t>
            </a:r>
            <a:endParaRPr lang="en-US" altLang="en-US" sz="5400" b="1" dirty="0">
              <a:solidFill>
                <a:srgbClr val="C0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3243B014-4532-76D0-FA09-ACC9D454E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2" y="2120348"/>
            <a:ext cx="9144001" cy="4114800"/>
          </a:xfrm>
          <a:prstGeom prst="roundRect">
            <a:avLst>
              <a:gd name="adj" fmla="val 21356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1800"/>
              </a:spcBef>
              <a:buFontTx/>
              <a:buChar char="•"/>
              <a:defRPr/>
            </a:pPr>
            <a:endParaRPr lang="en-US" sz="200" b="1" dirty="0"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 algn="r">
              <a:spcBef>
                <a:spcPts val="1800"/>
              </a:spcBef>
              <a:defRPr/>
            </a:pPr>
            <a:r>
              <a:rPr lang="ar-QA" altLang="en-US" sz="2900" b="1" dirty="0"/>
              <a:t> </a:t>
            </a:r>
            <a:r>
              <a:rPr lang="ar-SA" altLang="en-US" sz="2900" b="1" dirty="0"/>
              <a:t>للكشف عن سكري الحمل</a:t>
            </a:r>
            <a:r>
              <a:rPr lang="ar-QA" altLang="en-US" sz="2900" b="1" dirty="0"/>
              <a:t>                                  </a:t>
            </a:r>
            <a:r>
              <a:rPr lang="en-US" altLang="en-US" sz="2900" b="1" dirty="0"/>
              <a:t>●</a:t>
            </a:r>
          </a:p>
          <a:p>
            <a:pPr algn="r">
              <a:spcBef>
                <a:spcPts val="1800"/>
              </a:spcBef>
              <a:defRPr/>
            </a:pPr>
            <a:r>
              <a:rPr lang="ar-QA" altLang="en-US" sz="2900" b="1" dirty="0"/>
              <a:t> </a:t>
            </a:r>
            <a:r>
              <a:rPr lang="ar-SA" altLang="en-US" sz="2900" b="1" dirty="0"/>
              <a:t>بعد الولادة لحالات سكري الحمل</a:t>
            </a:r>
            <a:r>
              <a:rPr lang="ar-QA" altLang="en-US" sz="2900" b="1" dirty="0"/>
              <a:t>                                    </a:t>
            </a:r>
            <a:r>
              <a:rPr lang="en-US" altLang="en-US" sz="2900" b="1" dirty="0"/>
              <a:t>●</a:t>
            </a:r>
          </a:p>
          <a:p>
            <a:pPr algn="r">
              <a:spcBef>
                <a:spcPts val="1800"/>
              </a:spcBef>
              <a:defRPr/>
            </a:pPr>
            <a:r>
              <a:rPr lang="ar-QA" altLang="en-US" sz="2900" b="1" dirty="0"/>
              <a:t> </a:t>
            </a:r>
            <a:r>
              <a:rPr lang="ar-SA" altLang="en-US" sz="2900" b="1" dirty="0"/>
              <a:t>تشخيص السكري المصاحب لحالات زراعة الأعضاء</a:t>
            </a:r>
            <a:r>
              <a:rPr lang="ar-QA" altLang="en-US" sz="2900" b="1" dirty="0"/>
              <a:t>                                    </a:t>
            </a:r>
            <a:r>
              <a:rPr lang="en-US" altLang="en-US" sz="2900" b="1" dirty="0"/>
              <a:t>●</a:t>
            </a:r>
          </a:p>
          <a:p>
            <a:pPr algn="r">
              <a:spcBef>
                <a:spcPts val="1800"/>
              </a:spcBef>
              <a:defRPr/>
            </a:pPr>
            <a:r>
              <a:rPr lang="ar-QA" altLang="en-US" sz="2900" b="1" dirty="0"/>
              <a:t> </a:t>
            </a:r>
            <a:r>
              <a:rPr lang="ar-SA" altLang="en-US" sz="2900" b="1" dirty="0"/>
              <a:t>تشخيص السكري المصاحب للتليف الكيسي البنكرياسي </a:t>
            </a:r>
            <a:r>
              <a:rPr lang="ar-QA" altLang="en-US" sz="2900" b="1" dirty="0"/>
              <a:t>                                    </a:t>
            </a:r>
            <a:r>
              <a:rPr lang="en-US" altLang="en-US" sz="2900" b="1" dirty="0"/>
              <a:t>●</a:t>
            </a:r>
          </a:p>
          <a:p>
            <a:pPr algn="r">
              <a:spcBef>
                <a:spcPts val="1800"/>
              </a:spcBef>
              <a:defRPr/>
            </a:pPr>
            <a:r>
              <a:rPr lang="ar-QA" altLang="en-US" sz="2900" b="1" dirty="0"/>
              <a:t> </a:t>
            </a:r>
            <a:r>
              <a:rPr lang="ar-SA" altLang="en-US" sz="2900" b="1" dirty="0"/>
              <a:t>الكشف عن السكري (</a:t>
            </a:r>
            <a:r>
              <a:rPr lang="ar-IQ" altLang="en-US" sz="2900" b="1" dirty="0"/>
              <a:t>استعماله نادر</a:t>
            </a:r>
            <a:r>
              <a:rPr lang="ar-SA" altLang="en-US" sz="2900" b="1" dirty="0"/>
              <a:t>)</a:t>
            </a:r>
            <a:r>
              <a:rPr lang="ar-QA" altLang="en-US" sz="2900" b="1" dirty="0"/>
              <a:t>                                    </a:t>
            </a:r>
            <a:r>
              <a:rPr lang="en-US" altLang="en-US" sz="2900" b="1" dirty="0"/>
              <a:t>●</a:t>
            </a:r>
          </a:p>
          <a:p>
            <a:pPr algn="r">
              <a:spcBef>
                <a:spcPts val="1800"/>
              </a:spcBef>
              <a:defRPr/>
            </a:pPr>
            <a:r>
              <a:rPr lang="ar-QA" altLang="en-US" sz="2900" b="1" dirty="0"/>
              <a:t> </a:t>
            </a:r>
            <a:r>
              <a:rPr lang="ar-SA" altLang="en-US" sz="2900" b="1" dirty="0"/>
              <a:t>تأكيد تشخيص السكري (</a:t>
            </a:r>
            <a:r>
              <a:rPr lang="ar-IQ" altLang="en-US" sz="2900" b="1" dirty="0"/>
              <a:t>استعماله نادر</a:t>
            </a:r>
            <a:r>
              <a:rPr lang="ar-SA" altLang="en-US" sz="2900" b="1" dirty="0"/>
              <a:t>) </a:t>
            </a:r>
            <a:r>
              <a:rPr lang="en-US" altLang="en-US" sz="2900" b="1" dirty="0"/>
              <a:t>●</a:t>
            </a:r>
          </a:p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endParaRPr lang="en-US" sz="200" dirty="0"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endParaRPr lang="en-US" sz="800" b="1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endParaRPr lang="en-US" sz="1400" b="1" u="sng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036" name="AutoShape 6">
            <a:extLst>
              <a:ext uri="{FF2B5EF4-FFF2-40B4-BE49-F238E27FC236}">
                <a16:creationId xmlns:a16="http://schemas.microsoft.com/office/drawing/2014/main" id="{F75F2DA7-9D3F-4A24-7377-22097DA4F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9" y="3670722"/>
            <a:ext cx="2209800" cy="8382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Cystic fibrosis</a:t>
            </a:r>
          </a:p>
        </p:txBody>
      </p:sp>
    </p:spTree>
    <p:custDataLst>
      <p:tags r:id="rId1"/>
    </p:custDataLst>
  </p:cSld>
  <p:clrMapOvr>
    <a:masterClrMapping/>
  </p:clrMapOvr>
  <p:transition spd="slow" advTm="31482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5B93E1F-3CDC-D408-A83E-E561D342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4000">
              <a:solidFill>
                <a:srgbClr val="FFFF66"/>
              </a:solidFill>
              <a:latin typeface="Verdana" panose="020B0604030504040204" pitchFamily="34" charset="0"/>
            </a:endParaRPr>
          </a:p>
        </p:txBody>
      </p:sp>
      <p:sp>
        <p:nvSpPr>
          <p:cNvPr id="46083" name="AutoShape 3">
            <a:extLst>
              <a:ext uri="{FF2B5EF4-FFF2-40B4-BE49-F238E27FC236}">
                <a16:creationId xmlns:a16="http://schemas.microsoft.com/office/drawing/2014/main" id="{BFA5E706-635F-3B24-797F-FC4AABDF3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4591391"/>
            <a:ext cx="2652712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ar-SA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مل</a:t>
            </a:r>
            <a:r>
              <a:rPr lang="ar-IQ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ي</a:t>
            </a:r>
            <a:r>
              <a:rPr lang="ar-SA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ج</a:t>
            </a:r>
            <a:r>
              <a:rPr lang="ar-IQ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را</a:t>
            </a:r>
            <a:r>
              <a:rPr lang="ar-SA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م أو أكثر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200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51C6B207-FB88-43AA-FBA6-CE5CF913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48200"/>
            <a:ext cx="2819399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spcBef>
                <a:spcPct val="20000"/>
              </a:spcBef>
              <a:defRPr/>
            </a:pPr>
            <a:r>
              <a:rPr lang="ar-SA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أقل من 140 مل</a:t>
            </a:r>
            <a:r>
              <a:rPr lang="ar-IQ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ي</a:t>
            </a:r>
            <a:r>
              <a:rPr lang="ar-SA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ج</a:t>
            </a:r>
            <a:r>
              <a:rPr lang="ar-IQ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را</a:t>
            </a:r>
            <a:r>
              <a:rPr lang="ar-SA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م</a:t>
            </a:r>
            <a:endParaRPr lang="en-US" sz="3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457200" indent="-457200" algn="ctr" eaLnBrk="1" hangingPunct="1">
              <a:defRPr/>
            </a:pPr>
            <a:endParaRPr lang="en-US" sz="800" u="sng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085" name="AutoShape 6">
            <a:extLst>
              <a:ext uri="{FF2B5EF4-FFF2-40B4-BE49-F238E27FC236}">
                <a16:creationId xmlns:a16="http://schemas.microsoft.com/office/drawing/2014/main" id="{55CE8E67-C652-E515-23E8-2740E651F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2868612"/>
            <a:ext cx="2209800" cy="8382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4200" b="1" dirty="0">
                <a:solidFill>
                  <a:srgbClr val="00B050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الطبيعي</a:t>
            </a:r>
            <a:endParaRPr lang="en-US" altLang="en-US" sz="4200" b="1" dirty="0">
              <a:solidFill>
                <a:srgbClr val="00B050"/>
              </a:solidFill>
              <a:latin typeface="Sylfaen" panose="010A0502050306030303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6" name="AutoShape 7">
            <a:extLst>
              <a:ext uri="{FF2B5EF4-FFF2-40B4-BE49-F238E27FC236}">
                <a16:creationId xmlns:a16="http://schemas.microsoft.com/office/drawing/2014/main" id="{BA083073-59D7-FCC6-675A-0C23496A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2947817"/>
            <a:ext cx="2133600" cy="8382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4500" b="1" dirty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السكري</a:t>
            </a:r>
            <a:endParaRPr lang="en-US" altLang="en-US" sz="4500" b="1" dirty="0">
              <a:solidFill>
                <a:srgbClr val="FF0000"/>
              </a:solidFill>
              <a:latin typeface="Sylfaen" panose="010A0502050306030303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7" name="AutoShape 8">
            <a:extLst>
              <a:ext uri="{FF2B5EF4-FFF2-40B4-BE49-F238E27FC236}">
                <a16:creationId xmlns:a16="http://schemas.microsoft.com/office/drawing/2014/main" id="{74BE3288-72A2-0A8A-B289-5CDE031C298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65238" y="3983037"/>
            <a:ext cx="431800" cy="4572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6088" name="AutoShape 9">
            <a:extLst>
              <a:ext uri="{FF2B5EF4-FFF2-40B4-BE49-F238E27FC236}">
                <a16:creationId xmlns:a16="http://schemas.microsoft.com/office/drawing/2014/main" id="{DBF82FCD-63CC-F167-7B71-798D81EB27E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299325" y="3806825"/>
            <a:ext cx="457200" cy="533400"/>
          </a:xfrm>
          <a:prstGeom prst="leftArrow">
            <a:avLst>
              <a:gd name="adj1" fmla="val 50000"/>
              <a:gd name="adj2" fmla="val 39287"/>
            </a:avLst>
          </a:prstGeom>
          <a:solidFill>
            <a:srgbClr val="FFFFCC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6089" name="AutoShape 10">
            <a:extLst>
              <a:ext uri="{FF2B5EF4-FFF2-40B4-BE49-F238E27FC236}">
                <a16:creationId xmlns:a16="http://schemas.microsoft.com/office/drawing/2014/main" id="{B24E07DB-7CEF-2AD2-A15A-7C23996E4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7" y="4646612"/>
            <a:ext cx="3055938" cy="838200"/>
          </a:xfrm>
          <a:prstGeom prst="roundRect">
            <a:avLst>
              <a:gd name="adj" fmla="val 1822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140 إلى 199 مل</a:t>
            </a:r>
            <a:r>
              <a:rPr lang="ar-IQ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ي</a:t>
            </a:r>
            <a:r>
              <a:rPr lang="ar-SA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ج</a:t>
            </a:r>
            <a:r>
              <a:rPr lang="ar-IQ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را</a:t>
            </a:r>
            <a:r>
              <a:rPr lang="ar-SA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م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90" name="AutoShape 11">
            <a:extLst>
              <a:ext uri="{FF2B5EF4-FFF2-40B4-BE49-F238E27FC236}">
                <a16:creationId xmlns:a16="http://schemas.microsoft.com/office/drawing/2014/main" id="{AF202FF9-D416-1F1B-FC24-9B29EDBD407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44974" y="3929278"/>
            <a:ext cx="431800" cy="533400"/>
          </a:xfrm>
          <a:prstGeom prst="leftArrow">
            <a:avLst>
              <a:gd name="adj1" fmla="val 50000"/>
              <a:gd name="adj2" fmla="val 35713"/>
            </a:avLst>
          </a:prstGeom>
          <a:solidFill>
            <a:srgbClr val="FFFFCC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6091" name="AutoShape 12">
            <a:extLst>
              <a:ext uri="{FF2B5EF4-FFF2-40B4-BE49-F238E27FC236}">
                <a16:creationId xmlns:a16="http://schemas.microsoft.com/office/drawing/2014/main" id="{0C406876-DB56-B4E0-0871-608F33F79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2878138"/>
            <a:ext cx="3200400" cy="96678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35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حالة ما قبل السكري</a:t>
            </a:r>
            <a:endParaRPr lang="en-US" altLang="en-US" sz="3500" b="1" dirty="0">
              <a:solidFill>
                <a:srgbClr val="C00000"/>
              </a:solidFill>
              <a:latin typeface="Sylfaen" panose="010A0502050306030303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92" name="AutoShape 14">
            <a:extLst>
              <a:ext uri="{FF2B5EF4-FFF2-40B4-BE49-F238E27FC236}">
                <a16:creationId xmlns:a16="http://schemas.microsoft.com/office/drawing/2014/main" id="{CEA3EDCA-0C6F-5AE3-89C6-6C05E690F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169523"/>
            <a:ext cx="6019800" cy="1639887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65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تحليل محلول السكر: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4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سكر الدم بعد ساعتين</a:t>
            </a:r>
            <a:endParaRPr lang="en-US" altLang="en-US" sz="4800" b="1" dirty="0">
              <a:solidFill>
                <a:srgbClr val="0070C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6128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B61B7DB-FA39-A5B1-66B2-FEBFACB65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144000" cy="1143000"/>
          </a:xfrm>
        </p:spPr>
        <p:txBody>
          <a:bodyPr/>
          <a:lstStyle/>
          <a:p>
            <a:pPr eaLnBrk="1" hangingPunct="1"/>
            <a:r>
              <a:rPr lang="ar-SA" altLang="en-US" sz="7500" b="1" dirty="0">
                <a:solidFill>
                  <a:srgbClr val="C00000"/>
                </a:solidFill>
                <a:latin typeface="Verdana" panose="020B0604030504040204" pitchFamily="34" charset="0"/>
              </a:rPr>
              <a:t>تشخيص السكري</a:t>
            </a:r>
            <a:endParaRPr lang="en-US" altLang="en-US" sz="75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3576CC91-8C60-C43A-4B59-99821479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1673225"/>
            <a:ext cx="5175250" cy="762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lnSpc>
                <a:spcPct val="250000"/>
              </a:lnSpc>
              <a:spcBef>
                <a:spcPct val="20000"/>
              </a:spcBef>
              <a:defRPr/>
            </a:pPr>
            <a:r>
              <a:rPr lang="ar-SA" sz="2600" b="1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سكر الدم </a:t>
            </a:r>
            <a:r>
              <a:rPr lang="ar-SA" sz="2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عند الصيام</a:t>
            </a:r>
            <a:r>
              <a:rPr lang="ar-IQ" sz="2600" b="1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ar-SA" sz="2600" b="1" dirty="0">
                <a:latin typeface="Tahom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ar-SA" sz="2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126 مل</a:t>
            </a:r>
            <a:r>
              <a:rPr lang="ar-IQ" sz="2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ي</a:t>
            </a:r>
            <a:r>
              <a:rPr lang="ar-SA" sz="2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ج</a:t>
            </a:r>
            <a:r>
              <a:rPr lang="ar-IQ" sz="2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را</a:t>
            </a:r>
            <a:r>
              <a:rPr lang="ar-SA" sz="26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م أو أكثر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marL="457200" indent="-457200" eaLnBrk="1" hangingPunct="1">
              <a:defRPr/>
            </a:pP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108" name="AutoShape 6">
            <a:extLst>
              <a:ext uri="{FF2B5EF4-FFF2-40B4-BE49-F238E27FC236}">
                <a16:creationId xmlns:a16="http://schemas.microsoft.com/office/drawing/2014/main" id="{20272E64-356E-51EC-2214-14109473A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474913"/>
            <a:ext cx="762000" cy="457200"/>
          </a:xfrm>
          <a:prstGeom prst="roundRect">
            <a:avLst>
              <a:gd name="adj" fmla="val 4270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ar-SA" altLang="en-US" sz="2400" b="1">
                <a:latin typeface="Tahoma" panose="020B0604030504040204" pitchFamily="34" charset="0"/>
                <a:cs typeface="Times New Roman" panose="02020603050405020304" pitchFamily="18" charset="0"/>
              </a:rPr>
              <a:t>أو</a:t>
            </a:r>
            <a:endParaRPr lang="en-US" altLang="en-US" sz="2400" b="1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09" name="AutoShape 7">
            <a:extLst>
              <a:ext uri="{FF2B5EF4-FFF2-40B4-BE49-F238E27FC236}">
                <a16:creationId xmlns:a16="http://schemas.microsoft.com/office/drawing/2014/main" id="{E130840E-021D-54C0-09E5-DA1538E2B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4098925"/>
            <a:ext cx="8137525" cy="7683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600" b="1" dirty="0"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تحليل سكر الدم ساعتان </a:t>
            </a:r>
            <a:r>
              <a:rPr lang="ar-SA" altLang="en-US" sz="26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بعد شرب محلول 75 جرام </a:t>
            </a:r>
            <a:r>
              <a:rPr lang="ar-SA" altLang="en-US" sz="2600" b="1" dirty="0"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ar-SA" altLang="en-US" sz="26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200 مل</a:t>
            </a:r>
            <a:r>
              <a:rPr lang="ar-IQ" altLang="en-US" sz="26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ي</a:t>
            </a:r>
            <a:r>
              <a:rPr lang="ar-SA" altLang="en-US" sz="26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ج</a:t>
            </a:r>
            <a:r>
              <a:rPr lang="ar-IQ" altLang="en-US" sz="26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را</a:t>
            </a:r>
            <a:r>
              <a:rPr lang="ar-SA" altLang="en-US" sz="26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م أو أكثر</a:t>
            </a:r>
            <a:endParaRPr lang="en-US" altLang="en-US" sz="2600" b="1" dirty="0">
              <a:solidFill>
                <a:srgbClr val="FF0000"/>
              </a:solidFill>
              <a:latin typeface="Tahoma" panose="020B060403050404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7110" name="AutoShape 9">
            <a:extLst>
              <a:ext uri="{FF2B5EF4-FFF2-40B4-BE49-F238E27FC236}">
                <a16:creationId xmlns:a16="http://schemas.microsoft.com/office/drawing/2014/main" id="{41F3B07C-C2BA-2664-73B5-803C2A05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5410200"/>
            <a:ext cx="57785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2600" dirty="0">
              <a:latin typeface="Tahoma" panose="020B060403050404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r>
              <a:rPr lang="ar-IQ" altLang="en-US" sz="26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أعراض السكري </a:t>
            </a:r>
            <a:r>
              <a:rPr lang="ar-IQ" altLang="en-US" sz="2600" b="1" dirty="0"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مع سكر الدم في أي وقت:</a:t>
            </a:r>
            <a:endParaRPr lang="en-US" altLang="en-US" sz="2600" b="1" dirty="0">
              <a:latin typeface="Tahoma" panose="020B060403050404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r>
              <a:rPr lang="ar-IQ" altLang="en-US" sz="26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200</a:t>
            </a:r>
            <a:r>
              <a:rPr lang="ar-IQ" altLang="en-US" sz="2600" dirty="0"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مليجرام أو أكثر</a:t>
            </a:r>
            <a:endParaRPr lang="en-US" altLang="en-US" sz="2000" dirty="0">
              <a:latin typeface="Tahoma" panose="020B060403050404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endParaRPr lang="en-US" altLang="en-US" sz="2600" dirty="0">
              <a:latin typeface="Tahoma" panose="020B060403050404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556A9FF-7B8A-4569-E5D9-F9784C788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52750"/>
            <a:ext cx="4495800" cy="5873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300000"/>
              </a:lnSpc>
              <a:spcBef>
                <a:spcPct val="20000"/>
              </a:spcBef>
              <a:defRPr/>
            </a:pPr>
            <a:r>
              <a:rPr lang="ar-SA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تحليل السكر </a:t>
            </a:r>
            <a:r>
              <a:rPr lang="ar-SA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التراكمي</a:t>
            </a:r>
            <a:r>
              <a:rPr lang="ar-SA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ar-SA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6.5 أو أكثر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eaLnBrk="1" hangingPunct="1">
              <a:defRPr/>
            </a:pPr>
            <a:endParaRPr lang="en-US" alt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112" name="AutoShape 6">
            <a:extLst>
              <a:ext uri="{FF2B5EF4-FFF2-40B4-BE49-F238E27FC236}">
                <a16:creationId xmlns:a16="http://schemas.microsoft.com/office/drawing/2014/main" id="{5F6A94A7-EE26-FC14-911A-16E139B2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3609975"/>
            <a:ext cx="762000" cy="457200"/>
          </a:xfrm>
          <a:prstGeom prst="roundRect">
            <a:avLst>
              <a:gd name="adj" fmla="val 4270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ar-SA" altLang="en-US" sz="2400" b="1">
                <a:latin typeface="Tahoma" panose="020B0604030504040204" pitchFamily="34" charset="0"/>
                <a:cs typeface="Times New Roman" panose="02020603050405020304" pitchFamily="18" charset="0"/>
              </a:rPr>
              <a:t>أو</a:t>
            </a:r>
            <a:endParaRPr lang="en-US" altLang="en-US" sz="2400" b="1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13" name="AutoShape 6">
            <a:extLst>
              <a:ext uri="{FF2B5EF4-FFF2-40B4-BE49-F238E27FC236}">
                <a16:creationId xmlns:a16="http://schemas.microsoft.com/office/drawing/2014/main" id="{D6EB4E21-E197-14F2-9014-30641D0C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913313"/>
            <a:ext cx="762000" cy="457200"/>
          </a:xfrm>
          <a:prstGeom prst="roundRect">
            <a:avLst>
              <a:gd name="adj" fmla="val 4270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ar-SA" altLang="en-US" sz="2400" b="1">
                <a:latin typeface="Tahoma" panose="020B0604030504040204" pitchFamily="34" charset="0"/>
                <a:cs typeface="Times New Roman" panose="02020603050405020304" pitchFamily="18" charset="0"/>
              </a:rPr>
              <a:t>أو</a:t>
            </a:r>
            <a:endParaRPr lang="en-US" altLang="en-US" sz="2400" b="1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0102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E25FB159-5A67-954E-8DDF-EC89573B4DD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74638"/>
            <a:ext cx="7772400" cy="1003300"/>
          </a:xfrm>
        </p:spPr>
        <p:txBody>
          <a:bodyPr/>
          <a:lstStyle/>
          <a:p>
            <a:pPr eaLnBrk="1" hangingPunct="1"/>
            <a:r>
              <a:rPr lang="ar-IQ" altLang="en-US" sz="7000" b="1" dirty="0">
                <a:solidFill>
                  <a:srgbClr val="C00000"/>
                </a:solidFill>
                <a:latin typeface="Verdana" panose="020B0604030504040204" pitchFamily="34" charset="0"/>
              </a:rPr>
              <a:t>تأكيد تشخيص السكري</a:t>
            </a:r>
            <a:endParaRPr lang="ar-SA" altLang="en-US" sz="7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68057393-540B-8350-8A84-F1BCD1311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2032000"/>
            <a:ext cx="3810000" cy="10874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IQ" altLang="en-US" sz="2700" dirty="0">
                <a:latin typeface="+mj-lt"/>
                <a:cs typeface="Times New Roman" pitchFamily="18" charset="0"/>
              </a:rPr>
              <a:t>- إعادة نفس التحليل في يوم آخر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ar-IQ" altLang="en-US" sz="2700" dirty="0">
                <a:latin typeface="+mj-lt"/>
                <a:cs typeface="Times New Roman" pitchFamily="18" charset="0"/>
                <a:sym typeface="Symbol" pitchFamily="18" charset="2"/>
              </a:rPr>
              <a:t>- أو إجراء تحليل آخر</a:t>
            </a:r>
            <a:endParaRPr lang="en-US" altLang="en-US" sz="2700" dirty="0">
              <a:latin typeface="+mj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156" name="AutoShape 21">
            <a:extLst>
              <a:ext uri="{FF2B5EF4-FFF2-40B4-BE49-F238E27FC236}">
                <a16:creationId xmlns:a16="http://schemas.microsoft.com/office/drawing/2014/main" id="{0E6EC21B-FBE8-142E-AC39-A3CF7BED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468" y="2025650"/>
            <a:ext cx="3873500" cy="1028700"/>
          </a:xfrm>
          <a:prstGeom prst="roundRect">
            <a:avLst>
              <a:gd name="adj" fmla="val 3532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إذا كان التحليل في مستوى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مرض السكري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9157" name="Right Arrow 2">
            <a:extLst>
              <a:ext uri="{FF2B5EF4-FFF2-40B4-BE49-F238E27FC236}">
                <a16:creationId xmlns:a16="http://schemas.microsoft.com/office/drawing/2014/main" id="{9DDA3EE4-06F4-33D1-D837-874B4759CF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43178" y="2235200"/>
            <a:ext cx="490537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8" name="AutoShape 9">
            <a:extLst>
              <a:ext uri="{FF2B5EF4-FFF2-40B4-BE49-F238E27FC236}">
                <a16:creationId xmlns:a16="http://schemas.microsoft.com/office/drawing/2014/main" id="{E53484D2-23F6-C56C-D81D-CBEBE297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3954462"/>
            <a:ext cx="4319587" cy="21415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2600" dirty="0">
              <a:latin typeface="Tahoma" panose="020B060403050404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r>
              <a:rPr lang="ar-IQ" altLang="en-US" sz="2800" b="1" dirty="0">
                <a:solidFill>
                  <a:srgbClr val="0070C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يجب تأكيد تشخيص السكري</a:t>
            </a:r>
          </a:p>
          <a:p>
            <a:pPr algn="ctr">
              <a:buFontTx/>
              <a:buNone/>
            </a:pPr>
            <a:r>
              <a:rPr lang="ar-IQ" altLang="en-US" sz="2400" dirty="0"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- إما بإعادة سكر الدم مع الصيام</a:t>
            </a:r>
          </a:p>
          <a:p>
            <a:pPr algn="ctr">
              <a:buFontTx/>
              <a:buNone/>
            </a:pPr>
            <a:r>
              <a:rPr lang="ar-IQ" altLang="en-US" sz="2400" dirty="0"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أو</a:t>
            </a:r>
          </a:p>
          <a:p>
            <a:pPr algn="ctr">
              <a:buFontTx/>
              <a:buNone/>
            </a:pPr>
            <a:r>
              <a:rPr lang="ar-IQ" altLang="en-US" sz="2400" dirty="0"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- إجراء تحليل </a:t>
            </a:r>
            <a:r>
              <a:rPr lang="ar-IQ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آخر</a:t>
            </a:r>
            <a:r>
              <a:rPr lang="ar-IQ" altLang="en-US" sz="2400" dirty="0">
                <a:latin typeface="Tahom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مثل السكر التراكمي</a:t>
            </a:r>
            <a:endParaRPr lang="en-US" altLang="en-US" sz="2400" dirty="0">
              <a:latin typeface="Tahoma" panose="020B060403050404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endParaRPr lang="en-US" altLang="en-US" sz="2600" dirty="0">
              <a:latin typeface="Tahoma" panose="020B060403050404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9159" name="AutoShape 21">
            <a:extLst>
              <a:ext uri="{FF2B5EF4-FFF2-40B4-BE49-F238E27FC236}">
                <a16:creationId xmlns:a16="http://schemas.microsoft.com/office/drawing/2014/main" id="{09FE39B0-D310-0ACA-EEDB-5479E29AD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7" y="4375150"/>
            <a:ext cx="3944938" cy="914400"/>
          </a:xfrm>
          <a:prstGeom prst="roundRect">
            <a:avLst>
              <a:gd name="adj" fmla="val 3737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2400" dirty="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</a:rPr>
              <a:t>مثال: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2400" dirty="0"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</a:rPr>
              <a:t>سكر الدم عند الصيام = 140 مليجرام</a:t>
            </a:r>
            <a:endParaRPr lang="en-US" altLang="en-US" sz="2400" dirty="0">
              <a:latin typeface="Times New Roman" panose="02020603050405020304" pitchFamily="18" charset="0"/>
              <a:ea typeface="STZhongsong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9160" name="Right Arrow 13">
            <a:extLst>
              <a:ext uri="{FF2B5EF4-FFF2-40B4-BE49-F238E27FC236}">
                <a16:creationId xmlns:a16="http://schemas.microsoft.com/office/drawing/2014/main" id="{F51AB61B-8077-5E29-E3EE-8349B16617E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72000" y="4527550"/>
            <a:ext cx="490538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ransition spd="slow" advTm="30835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8B619845-C557-ACDD-A72D-EC57ED1C6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82600"/>
            <a:ext cx="8229600" cy="1143000"/>
          </a:xfrm>
        </p:spPr>
        <p:txBody>
          <a:bodyPr/>
          <a:lstStyle/>
          <a:p>
            <a:r>
              <a:rPr lang="ar-SA" altLang="ar-LY" sz="10000" b="1">
                <a:solidFill>
                  <a:srgbClr val="C00000"/>
                </a:solidFill>
              </a:rPr>
              <a:t>تنبيه!!</a:t>
            </a:r>
            <a:endParaRPr lang="en-US" altLang="ar-LY" sz="10000" b="1">
              <a:solidFill>
                <a:srgbClr val="C00000"/>
              </a:solidFill>
            </a:endParaRPr>
          </a:p>
        </p:txBody>
      </p:sp>
      <p:pic>
        <p:nvPicPr>
          <p:cNvPr id="51203" name="Picture 2" descr="http://www.healthcentral.com/sites/www.healthcentral.com/files/blood-glucose-meter-istock.jpg">
            <a:extLst>
              <a:ext uri="{FF2B5EF4-FFF2-40B4-BE49-F238E27FC236}">
                <a16:creationId xmlns:a16="http://schemas.microsoft.com/office/drawing/2014/main" id="{ED943E18-DE9C-4818-F3F3-6A7A2DC2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741488"/>
            <a:ext cx="395287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AutoShape 6">
            <a:extLst>
              <a:ext uri="{FF2B5EF4-FFF2-40B4-BE49-F238E27FC236}">
                <a16:creationId xmlns:a16="http://schemas.microsoft.com/office/drawing/2014/main" id="{948C8CC4-B709-CFD4-93D9-30C12E2D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4667250"/>
            <a:ext cx="6972300" cy="17081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4400" b="1" dirty="0">
                <a:solidFill>
                  <a:srgbClr val="0070C0"/>
                </a:solidFill>
              </a:rPr>
              <a:t>لا يُستعمل جهاز القياس المنزلي</a:t>
            </a:r>
            <a:endParaRPr lang="en-US" altLang="en-US" sz="44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4400" b="1" dirty="0">
                <a:solidFill>
                  <a:srgbClr val="0070C0"/>
                </a:solidFill>
              </a:rPr>
              <a:t>لتشخيص السكري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0378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3">
            <a:extLst>
              <a:ext uri="{FF2B5EF4-FFF2-40B4-BE49-F238E27FC236}">
                <a16:creationId xmlns:a16="http://schemas.microsoft.com/office/drawing/2014/main" id="{51D12C88-A7AB-687D-08B5-499389AF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458200" cy="1600200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5400" b="1" dirty="0">
                <a:solidFill>
                  <a:srgbClr val="C00000"/>
                </a:solidFill>
                <a:latin typeface="Verdana" panose="020B0604030504040204" pitchFamily="34" charset="0"/>
              </a:rPr>
              <a:t>تشخيص السكري: ملاحظات مهمة</a:t>
            </a: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3243B014-4532-76D0-FA09-ACC9D454E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" y="2514600"/>
            <a:ext cx="9144001" cy="4114800"/>
          </a:xfrm>
          <a:prstGeom prst="roundRect">
            <a:avLst>
              <a:gd name="adj" fmla="val 21356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2400"/>
              </a:spcBef>
              <a:buFontTx/>
              <a:buChar char="•"/>
              <a:defRPr/>
            </a:pPr>
            <a:endParaRPr lang="en-US" sz="200" b="1" dirty="0"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 algn="r">
              <a:spcBef>
                <a:spcPts val="2400"/>
              </a:spcBef>
              <a:defRPr/>
            </a:pPr>
            <a:r>
              <a:rPr lang="ar-QA" altLang="en-US" sz="3000" b="1" dirty="0"/>
              <a:t> </a:t>
            </a:r>
            <a:r>
              <a:rPr lang="ar-IQ" altLang="en-US" sz="3000" b="1" dirty="0"/>
              <a:t>كشف السكر عند الصيام هو الأقل كلفة وعادةً ما يكون دقيقًا </a:t>
            </a:r>
            <a:r>
              <a:rPr lang="ar-QA" altLang="en-US" sz="3000" b="1" dirty="0"/>
              <a:t>                                  </a:t>
            </a:r>
            <a:r>
              <a:rPr lang="en-US" altLang="en-US" sz="3000" b="1" dirty="0"/>
              <a:t>●</a:t>
            </a:r>
          </a:p>
          <a:p>
            <a:pPr algn="r">
              <a:spcBef>
                <a:spcPts val="2400"/>
              </a:spcBef>
              <a:defRPr/>
            </a:pPr>
            <a:r>
              <a:rPr lang="ar-QA" altLang="en-US" sz="3000" b="1" dirty="0"/>
              <a:t> </a:t>
            </a:r>
            <a:r>
              <a:rPr lang="ar-IQ" altLang="en-US" sz="3000" b="1" dirty="0"/>
              <a:t>كشف السكر التراكمي لا يحتاج إلى الصيام </a:t>
            </a:r>
            <a:r>
              <a:rPr lang="en-US" altLang="en-US" sz="3000" b="1" dirty="0"/>
              <a:t>●</a:t>
            </a:r>
          </a:p>
          <a:p>
            <a:pPr algn="r">
              <a:spcBef>
                <a:spcPts val="2400"/>
              </a:spcBef>
              <a:defRPr/>
            </a:pPr>
            <a:r>
              <a:rPr lang="ar-QA" altLang="en-US" sz="3000" b="1" dirty="0"/>
              <a:t> </a:t>
            </a:r>
            <a:r>
              <a:rPr lang="ar-IQ" altLang="en-US" sz="3000" b="1" dirty="0"/>
              <a:t>دقة كشف السكر التراكمي تستدعي وجود معمل معتمد </a:t>
            </a:r>
            <a:r>
              <a:rPr lang="ar-QA" altLang="en-US" sz="3000" b="1" dirty="0"/>
              <a:t>                                    </a:t>
            </a:r>
            <a:r>
              <a:rPr lang="en-US" altLang="en-US" sz="3000" b="1" dirty="0"/>
              <a:t>●</a:t>
            </a:r>
          </a:p>
          <a:p>
            <a:pPr algn="r">
              <a:spcBef>
                <a:spcPts val="2400"/>
              </a:spcBef>
              <a:defRPr/>
            </a:pPr>
            <a:r>
              <a:rPr lang="ar-QA" altLang="en-US" sz="3000" b="1" dirty="0"/>
              <a:t> </a:t>
            </a:r>
            <a:r>
              <a:rPr lang="ar-IQ" altLang="en-US" sz="3000" b="1" dirty="0"/>
              <a:t>لا يستعمل تحليل سكر الدم بعد الأكل ل</a:t>
            </a:r>
            <a:r>
              <a:rPr lang="ar-SA" altLang="en-US" sz="3000" b="1" dirty="0"/>
              <a:t>تشخيص السكري </a:t>
            </a:r>
            <a:r>
              <a:rPr lang="en-US" altLang="en-US" sz="3000" b="1" dirty="0"/>
              <a:t>●</a:t>
            </a:r>
            <a:endParaRPr lang="ar-IQ" altLang="en-US" sz="3000" b="1" dirty="0"/>
          </a:p>
          <a:p>
            <a:pPr algn="r">
              <a:spcBef>
                <a:spcPts val="2400"/>
              </a:spcBef>
              <a:defRPr/>
            </a:pPr>
            <a:r>
              <a:rPr lang="ar-QA" altLang="en-US" sz="3000" b="1" dirty="0"/>
              <a:t> </a:t>
            </a:r>
            <a:r>
              <a:rPr lang="ar-IQ" altLang="en-US" sz="3000" b="1" dirty="0"/>
              <a:t>لا يستعمل جهاز الكشف المنزلي لتشخيص السكري</a:t>
            </a:r>
            <a:r>
              <a:rPr lang="ar-SA" altLang="en-US" sz="3000" b="1" dirty="0"/>
              <a:t> </a:t>
            </a:r>
            <a:r>
              <a:rPr lang="en-US" altLang="en-US" sz="3000" b="1" dirty="0"/>
              <a:t>●</a:t>
            </a:r>
          </a:p>
          <a:p>
            <a:pPr algn="r">
              <a:spcBef>
                <a:spcPts val="2400"/>
              </a:spcBef>
              <a:defRPr/>
            </a:pPr>
            <a:endParaRPr lang="en-US" altLang="en-US" sz="2900" b="1" dirty="0"/>
          </a:p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endParaRPr lang="en-US" sz="200" dirty="0"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endParaRPr lang="en-US" sz="800" b="1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defRPr/>
            </a:pPr>
            <a:endParaRPr lang="en-US" sz="1400" b="1" u="sng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276841"/>
      </p:ext>
    </p:extLst>
  </p:cSld>
  <p:clrMapOvr>
    <a:masterClrMapping/>
  </p:clrMapOvr>
  <p:transition spd="slow" advTm="31482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>
            <a:extLst>
              <a:ext uri="{FF2B5EF4-FFF2-40B4-BE49-F238E27FC236}">
                <a16:creationId xmlns:a16="http://schemas.microsoft.com/office/drawing/2014/main" id="{B8180257-89A1-E06D-3F82-C559CAC4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150813"/>
            <a:ext cx="8077200" cy="1371600"/>
          </a:xfrm>
          <a:prstGeom prst="roundRect">
            <a:avLst>
              <a:gd name="adj" fmla="val 138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QA" altLang="en-US" sz="6000" b="1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أعراض سكري</a:t>
            </a:r>
            <a:r>
              <a:rPr lang="ar-IQ" altLang="en-US" sz="6000" b="1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QA" altLang="en-US" sz="6000" b="1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النوع 2 </a:t>
            </a:r>
            <a:endParaRPr lang="en-US" altLang="en-US" sz="6000" b="1">
              <a:solidFill>
                <a:srgbClr val="C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D0555E93-50B6-A6B8-C6D7-29EF2CE1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1522413"/>
            <a:ext cx="5775325" cy="6302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QA" altLang="en-US" sz="35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توجد عادةً أعراض لسكري النوع 2</a:t>
            </a:r>
            <a:endParaRPr lang="en-US" altLang="en-US" sz="3500">
              <a:solidFill>
                <a:schemeClr val="bg1"/>
              </a:solidFill>
            </a:endParaRPr>
          </a:p>
        </p:txBody>
      </p:sp>
      <p:sp>
        <p:nvSpPr>
          <p:cNvPr id="52228" name="Rounded Rectangle 11">
            <a:extLst>
              <a:ext uri="{FF2B5EF4-FFF2-40B4-BE49-F238E27FC236}">
                <a16:creationId xmlns:a16="http://schemas.microsoft.com/office/drawing/2014/main" id="{70D5475F-3E1A-E3E6-BC12-2257298FE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" y="2713038"/>
            <a:ext cx="4452937" cy="13938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QA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30 إل</a:t>
            </a:r>
            <a:r>
              <a:rPr lang="ar-SA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ى</a:t>
            </a:r>
            <a:r>
              <a:rPr lang="ar-QA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50% من مرض</a:t>
            </a:r>
            <a:r>
              <a:rPr lang="ar-SA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ى</a:t>
            </a:r>
            <a:r>
              <a:rPr lang="ar-QA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سكري النوع 2 لا يعلمون أن لديهم المرض</a:t>
            </a: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ar-QA" altLang="en-US" sz="2400" b="1" dirty="0">
                <a:cs typeface="Calibri" panose="020F0502020204030204" pitchFamily="34" charset="0"/>
              </a:rPr>
              <a:t>بسبب عدم الكشف</a:t>
            </a:r>
            <a:endParaRPr lang="en-US" altLang="en-US" sz="2400" dirty="0"/>
          </a:p>
        </p:txBody>
      </p:sp>
      <p:sp>
        <p:nvSpPr>
          <p:cNvPr id="52229" name="Rounded Rectangle 1">
            <a:extLst>
              <a:ext uri="{FF2B5EF4-FFF2-40B4-BE49-F238E27FC236}">
                <a16:creationId xmlns:a16="http://schemas.microsoft.com/office/drawing/2014/main" id="{691410A9-512D-F006-A6E2-B297B57F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2849563"/>
            <a:ext cx="3267075" cy="1177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تظهر الأعراض فقط</a:t>
            </a:r>
            <a:r>
              <a:rPr lang="ar-IQ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في</a:t>
            </a: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المراحل المتقدمة للمرض</a:t>
            </a:r>
            <a:endParaRPr lang="en-US" altLang="en-US" sz="2400"/>
          </a:p>
        </p:txBody>
      </p:sp>
      <p:sp>
        <p:nvSpPr>
          <p:cNvPr id="52230" name="Rounded Rectangle 6">
            <a:extLst>
              <a:ext uri="{FF2B5EF4-FFF2-40B4-BE49-F238E27FC236}">
                <a16:creationId xmlns:a16="http://schemas.microsoft.com/office/drawing/2014/main" id="{3CF09D71-C672-632D-56DB-732C1DC56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593825"/>
            <a:ext cx="3876675" cy="16192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25 % من المرضي لديهم مضاعفات السكري عند تشخيص المرض نتيجة التشخيص المتأخر</a:t>
            </a:r>
            <a:endParaRPr lang="en-US" altLang="en-US" sz="2400"/>
          </a:p>
        </p:txBody>
      </p:sp>
      <p:sp>
        <p:nvSpPr>
          <p:cNvPr id="52231" name="Rounded Rectangle 12">
            <a:extLst>
              <a:ext uri="{FF2B5EF4-FFF2-40B4-BE49-F238E27FC236}">
                <a16:creationId xmlns:a16="http://schemas.microsoft.com/office/drawing/2014/main" id="{A620BF2E-2159-71F6-66C5-1EE4BF209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6" y="4631925"/>
            <a:ext cx="3808412" cy="15430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QA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عند التشخيص, يكون الشخص قد عانى من المرض لمدة تُقدر بحوالي </a:t>
            </a:r>
            <a:r>
              <a:rPr lang="ar-IQ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QA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</a:t>
            </a:r>
            <a:r>
              <a:rPr lang="ar-IQ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ى</a:t>
            </a:r>
            <a:r>
              <a:rPr lang="ar-QA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7 سنوات</a:t>
            </a:r>
            <a:endParaRPr lang="en-US" altLang="en-US" sz="2400" dirty="0"/>
          </a:p>
        </p:txBody>
      </p:sp>
      <p:sp>
        <p:nvSpPr>
          <p:cNvPr id="52232" name="Rectangle 18">
            <a:extLst>
              <a:ext uri="{FF2B5EF4-FFF2-40B4-BE49-F238E27FC236}">
                <a16:creationId xmlns:a16="http://schemas.microsoft.com/office/drawing/2014/main" id="{232CF834-EEE8-4164-1900-6B716C2D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93224">
            <a:extLst>
              <a:ext uri="{FF2B5EF4-FFF2-40B4-BE49-F238E27FC236}">
                <a16:creationId xmlns:a16="http://schemas.microsoft.com/office/drawing/2014/main" id="{A3B15C5B-C81D-A225-D76F-45A6181F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97025"/>
            <a:ext cx="7086600" cy="1106488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r-SA" altLang="en-US" sz="1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ar-QA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 النوع 1 أو</a:t>
            </a:r>
            <a:r>
              <a:rPr lang="ar-IQ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QA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النوع 2 الذي تأخر تشخيصه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Rectangle: Rounded Corners 93222">
            <a:extLst>
              <a:ext uri="{FF2B5EF4-FFF2-40B4-BE49-F238E27FC236}">
                <a16:creationId xmlns:a16="http://schemas.microsoft.com/office/drawing/2014/main" id="{D8908362-C7BD-2679-DAAB-901BEB2A3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233738"/>
            <a:ext cx="2614612" cy="6159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ar-QA" altLang="en-US" sz="3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زيادة العطش</a:t>
            </a:r>
            <a:endParaRPr lang="en-US" altLang="en-US" sz="3400">
              <a:solidFill>
                <a:srgbClr val="0070C0"/>
              </a:solidFill>
            </a:endParaRPr>
          </a:p>
        </p:txBody>
      </p:sp>
      <p:sp>
        <p:nvSpPr>
          <p:cNvPr id="7" name="Rectangle: Rounded Corners 93221">
            <a:extLst>
              <a:ext uri="{FF2B5EF4-FFF2-40B4-BE49-F238E27FC236}">
                <a16:creationId xmlns:a16="http://schemas.microsoft.com/office/drawing/2014/main" id="{6DB84BEA-174C-599F-CDED-CC4EDBD2D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3302000"/>
            <a:ext cx="2613025" cy="6286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ar-QA" altLang="en-US" sz="3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كثرة التبول</a:t>
            </a:r>
            <a:endParaRPr lang="en-US" altLang="en-US" sz="3400">
              <a:solidFill>
                <a:srgbClr val="0070C0"/>
              </a:solidFill>
            </a:endParaRPr>
          </a:p>
        </p:txBody>
      </p:sp>
      <p:sp>
        <p:nvSpPr>
          <p:cNvPr id="8" name="Rectangle: Rounded Corners 51">
            <a:extLst>
              <a:ext uri="{FF2B5EF4-FFF2-40B4-BE49-F238E27FC236}">
                <a16:creationId xmlns:a16="http://schemas.microsoft.com/office/drawing/2014/main" id="{8EF34139-65C7-76C5-2878-3FB5CA40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5588000"/>
            <a:ext cx="2835275" cy="64928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ar-QA" altLang="en-US" sz="3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اضطراب النظر</a:t>
            </a:r>
            <a:endParaRPr lang="en-US" altLang="en-US" sz="3400">
              <a:solidFill>
                <a:srgbClr val="0070C0"/>
              </a:solidFill>
            </a:endParaRPr>
          </a:p>
        </p:txBody>
      </p:sp>
      <p:sp>
        <p:nvSpPr>
          <p:cNvPr id="9" name="Rectangle: Rounded Corners 52">
            <a:extLst>
              <a:ext uri="{FF2B5EF4-FFF2-40B4-BE49-F238E27FC236}">
                <a16:creationId xmlns:a16="http://schemas.microsoft.com/office/drawing/2014/main" id="{82E40C82-A69F-9DF7-275C-8B8A2B5F9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427538"/>
            <a:ext cx="2481263" cy="64928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ar-QA" alt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فقدان الوزن</a:t>
            </a:r>
            <a:endParaRPr lang="en-US" altLang="en-US" sz="3400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93220">
            <a:extLst>
              <a:ext uri="{FF2B5EF4-FFF2-40B4-BE49-F238E27FC236}">
                <a16:creationId xmlns:a16="http://schemas.microsoft.com/office/drawing/2014/main" id="{6698F9BF-8F70-844F-46CA-70EE0DAA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70388"/>
            <a:ext cx="2481263" cy="76358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ar-QA" altLang="en-US" sz="3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الإرهاق</a:t>
            </a:r>
            <a:endParaRPr lang="en-US" altLang="en-US" sz="3400">
              <a:solidFill>
                <a:srgbClr val="0070C0"/>
              </a:solidFill>
            </a:endParaRPr>
          </a:p>
        </p:txBody>
      </p:sp>
      <p:sp>
        <p:nvSpPr>
          <p:cNvPr id="12" name="Rectangle: Rounded Corners 50">
            <a:extLst>
              <a:ext uri="{FF2B5EF4-FFF2-40B4-BE49-F238E27FC236}">
                <a16:creationId xmlns:a16="http://schemas.microsoft.com/office/drawing/2014/main" id="{6AC81843-3894-6C4C-3D7E-A9DC0193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526088"/>
            <a:ext cx="3338512" cy="7112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ar-QA" alt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زيادة تناول الطعام</a:t>
            </a:r>
            <a:endParaRPr lang="en-US" altLang="en-US" sz="3400" dirty="0">
              <a:solidFill>
                <a:srgbClr val="0070C0"/>
              </a:solidFill>
            </a:endParaRPr>
          </a:p>
        </p:txBody>
      </p:sp>
      <p:sp>
        <p:nvSpPr>
          <p:cNvPr id="53257" name="Rectangle 10">
            <a:extLst>
              <a:ext uri="{FF2B5EF4-FFF2-40B4-BE49-F238E27FC236}">
                <a16:creationId xmlns:a16="http://schemas.microsoft.com/office/drawing/2014/main" id="{76A8770D-FDFF-2D3F-C590-999E804F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19075"/>
            <a:ext cx="64008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Q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أعراض السكري؟</a:t>
            </a:r>
            <a:r>
              <a:rPr lang="en-US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60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8" name="Rectangle 20">
            <a:extLst>
              <a:ext uri="{FF2B5EF4-FFF2-40B4-BE49-F238E27FC236}">
                <a16:creationId xmlns:a16="http://schemas.microsoft.com/office/drawing/2014/main" id="{7A4C2148-CABF-AF07-CA1D-EAFAA02C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99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D6BA0D67-C283-CE2D-722F-FD4ED754289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676400"/>
            <a:ext cx="2024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5">
            <a:extLst>
              <a:ext uri="{FF2B5EF4-FFF2-40B4-BE49-F238E27FC236}">
                <a16:creationId xmlns:a16="http://schemas.microsoft.com/office/drawing/2014/main" id="{23C4ECF8-868A-527C-A8AB-DFD3AD4B7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1981200"/>
            <a:ext cx="1350962" cy="0"/>
          </a:xfrm>
          <a:prstGeom prst="line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Line 6">
            <a:extLst>
              <a:ext uri="{FF2B5EF4-FFF2-40B4-BE49-F238E27FC236}">
                <a16:creationId xmlns:a16="http://schemas.microsoft.com/office/drawing/2014/main" id="{43F60B1C-E493-77B2-F1F4-3DFD92F5C2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8738" y="2971800"/>
            <a:ext cx="931862" cy="0"/>
          </a:xfrm>
          <a:prstGeom prst="line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9" name="Line 19">
            <a:extLst>
              <a:ext uri="{FF2B5EF4-FFF2-40B4-BE49-F238E27FC236}">
                <a16:creationId xmlns:a16="http://schemas.microsoft.com/office/drawing/2014/main" id="{C67580A8-413A-B445-17E2-4274E010B4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0800" y="5424488"/>
            <a:ext cx="858838" cy="0"/>
          </a:xfrm>
          <a:prstGeom prst="line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8" name="Rectangle 21">
            <a:extLst>
              <a:ext uri="{FF2B5EF4-FFF2-40B4-BE49-F238E27FC236}">
                <a16:creationId xmlns:a16="http://schemas.microsoft.com/office/drawing/2014/main" id="{B4F7948C-4574-2922-F3EA-F5B9B11CC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6688"/>
            <a:ext cx="9144000" cy="990600"/>
          </a:xfrm>
        </p:spPr>
        <p:txBody>
          <a:bodyPr/>
          <a:lstStyle/>
          <a:p>
            <a:r>
              <a:rPr lang="ar-IQ" altLang="en-US" sz="6600" b="1">
                <a:solidFill>
                  <a:srgbClr val="C00000"/>
                </a:solidFill>
                <a:latin typeface="Verdana" panose="020B0604030504040204" pitchFamily="34" charset="0"/>
              </a:rPr>
              <a:t>مضاعفات السكري</a:t>
            </a:r>
            <a:endParaRPr lang="en-US" altLang="en-US" sz="6600" b="1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4279" name="AutoShape 30">
            <a:extLst>
              <a:ext uri="{FF2B5EF4-FFF2-40B4-BE49-F238E27FC236}">
                <a16:creationId xmlns:a16="http://schemas.microsoft.com/office/drawing/2014/main" id="{3A7F9724-073C-A42E-62A7-135871E32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17800"/>
            <a:ext cx="3368675" cy="1016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b="1">
                <a:solidFill>
                  <a:srgbClr val="0070C0"/>
                </a:solidFill>
              </a:rPr>
              <a:t>أمراض شرايين القلب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54280" name="AutoShape 31">
            <a:extLst>
              <a:ext uri="{FF2B5EF4-FFF2-40B4-BE49-F238E27FC236}">
                <a16:creationId xmlns:a16="http://schemas.microsoft.com/office/drawing/2014/main" id="{506514C4-87CF-41D6-F8E7-E61B2415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82750"/>
            <a:ext cx="2468563" cy="6032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3000" b="1">
                <a:solidFill>
                  <a:srgbClr val="0070C0"/>
                </a:solidFill>
                <a:latin typeface="Sylfaen" panose="010A0502050306030303" pitchFamily="18" charset="0"/>
              </a:rPr>
              <a:t>الجلطة الدماغية</a:t>
            </a:r>
            <a:endParaRPr lang="en-US" altLang="en-US" sz="3000" b="1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54281" name="AutoShape 33">
            <a:extLst>
              <a:ext uri="{FF2B5EF4-FFF2-40B4-BE49-F238E27FC236}">
                <a16:creationId xmlns:a16="http://schemas.microsoft.com/office/drawing/2014/main" id="{4C0351DF-3D64-4DE6-D0D6-ED73CFD68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02188"/>
            <a:ext cx="3368675" cy="11239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b="1">
                <a:solidFill>
                  <a:srgbClr val="0070C0"/>
                </a:solidFill>
              </a:rPr>
              <a:t>ضيق شرايين الأطراف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54282" name="AutoShape 31">
            <a:extLst>
              <a:ext uri="{FF2B5EF4-FFF2-40B4-BE49-F238E27FC236}">
                <a16:creationId xmlns:a16="http://schemas.microsoft.com/office/drawing/2014/main" id="{AB98334B-79B6-869E-B0D9-AF62788EE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1790700"/>
            <a:ext cx="2157412" cy="990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3000" b="1">
                <a:solidFill>
                  <a:srgbClr val="0070C0"/>
                </a:solidFill>
                <a:latin typeface="Sylfaen" panose="010A0502050306030303" pitchFamily="18" charset="0"/>
              </a:rPr>
              <a:t>اعتلال شبكية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3000" b="1">
                <a:solidFill>
                  <a:srgbClr val="0070C0"/>
                </a:solidFill>
                <a:latin typeface="Sylfaen" panose="010A0502050306030303" pitchFamily="18" charset="0"/>
              </a:rPr>
              <a:t> العين</a:t>
            </a:r>
            <a:endParaRPr lang="en-US" altLang="en-US" sz="3000" b="1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231D98B3-0F80-FAC0-A2E3-A9387CDA8F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1984375"/>
            <a:ext cx="1066800" cy="0"/>
          </a:xfrm>
          <a:prstGeom prst="line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983FB5C2-841D-FB76-EC74-7A52F45927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581400"/>
            <a:ext cx="1066800" cy="0"/>
          </a:xfrm>
          <a:prstGeom prst="line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85" name="AutoShape 31">
            <a:extLst>
              <a:ext uri="{FF2B5EF4-FFF2-40B4-BE49-F238E27FC236}">
                <a16:creationId xmlns:a16="http://schemas.microsoft.com/office/drawing/2014/main" id="{F4E287E6-DFAE-3E9D-8DAF-BD232C90B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25800"/>
            <a:ext cx="2459038" cy="7366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b="1">
                <a:solidFill>
                  <a:srgbClr val="0070C0"/>
                </a:solidFill>
                <a:latin typeface="Sylfaen" panose="010A0502050306030303" pitchFamily="18" charset="0"/>
              </a:rPr>
              <a:t>اعتلال الكلى</a:t>
            </a:r>
            <a:endParaRPr lang="en-US" altLang="en-US" b="1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410EC9E1-1FD0-8E3D-DF82-E59C4A0F99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5791200"/>
            <a:ext cx="1066800" cy="0"/>
          </a:xfrm>
          <a:prstGeom prst="line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87" name="AutoShape 31">
            <a:extLst>
              <a:ext uri="{FF2B5EF4-FFF2-40B4-BE49-F238E27FC236}">
                <a16:creationId xmlns:a16="http://schemas.microsoft.com/office/drawing/2014/main" id="{C4CB611E-6E3E-A8AF-7F7A-749C7E7C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938" y="5068888"/>
            <a:ext cx="2324100" cy="744537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en-US" sz="3000" b="1">
                <a:solidFill>
                  <a:srgbClr val="0070C0"/>
                </a:solidFill>
                <a:latin typeface="Sylfaen" panose="010A0502050306030303" pitchFamily="18" charset="0"/>
              </a:rPr>
              <a:t>اعتلال الأعصاب</a:t>
            </a:r>
            <a:endParaRPr lang="en-US" altLang="en-US" sz="3000" b="1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314AE36-F7E3-2405-F8F0-F4E94EE14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381000"/>
            <a:ext cx="8340725" cy="1308100"/>
          </a:xfrm>
        </p:spPr>
        <p:txBody>
          <a:bodyPr/>
          <a:lstStyle/>
          <a:p>
            <a:pPr eaLnBrk="1" hangingPunct="1"/>
            <a:r>
              <a:rPr lang="ar-SA" altLang="en-US" sz="8200" b="1">
                <a:solidFill>
                  <a:srgbClr val="C00000"/>
                </a:solidFill>
              </a:rPr>
              <a:t>البنكرياس والسكر </a:t>
            </a:r>
            <a:endParaRPr lang="en-US" altLang="en-US" sz="8200" b="1">
              <a:solidFill>
                <a:srgbClr val="C00000"/>
              </a:solidFill>
            </a:endParaRPr>
          </a:p>
        </p:txBody>
      </p:sp>
      <p:pic>
        <p:nvPicPr>
          <p:cNvPr id="9219" name="Picture 6" descr="Antioxidant suppression eradicates pancreatic cancer cells">
            <a:extLst>
              <a:ext uri="{FF2B5EF4-FFF2-40B4-BE49-F238E27FC236}">
                <a16:creationId xmlns:a16="http://schemas.microsoft.com/office/drawing/2014/main" id="{0AC3A425-5EA0-C7EA-2EDE-6B93A3CD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564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A3629D5-A6F6-9C90-0286-E09979C87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2324100"/>
            <a:ext cx="3965575" cy="2667000"/>
          </a:xfrm>
          <a:prstGeom prst="roundRect">
            <a:avLst>
              <a:gd name="adj" fmla="val 4685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يفرز البنكرياس</a:t>
            </a:r>
          </a:p>
          <a:p>
            <a:pPr algn="ctr" eaLnBrk="1" hangingPunct="1">
              <a:buFontTx/>
              <a:buNone/>
            </a:pPr>
            <a:r>
              <a:rPr lang="ar-SA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مادة الإنسولين</a:t>
            </a:r>
            <a:endParaRPr lang="en-US" alt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11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4F0D34A-C559-1858-853F-A02D89B12E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ar-IQ" altLang="en-US" sz="6200" b="1">
                <a:solidFill>
                  <a:srgbClr val="C00000"/>
                </a:solidFill>
                <a:latin typeface="Tahoma" panose="020B0604030504040204" pitchFamily="34" charset="0"/>
              </a:rPr>
              <a:t>أهمية مرض السكري</a:t>
            </a:r>
            <a:endParaRPr lang="en-US" altLang="en-US" sz="62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56323" name="AutoShape 3">
            <a:extLst>
              <a:ext uri="{FF2B5EF4-FFF2-40B4-BE49-F238E27FC236}">
                <a16:creationId xmlns:a16="http://schemas.microsoft.com/office/drawing/2014/main" id="{803220AB-8A8D-BFA7-C383-414437AC8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8686800" cy="4810125"/>
          </a:xfrm>
          <a:prstGeom prst="roundRect">
            <a:avLst>
              <a:gd name="adj" fmla="val 20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</a:t>
            </a:r>
            <a:r>
              <a:rPr lang="ar-IQ" altLang="en-US" b="1" dirty="0">
                <a:solidFill>
                  <a:srgbClr val="0070C0"/>
                </a:solidFill>
              </a:rPr>
              <a:t>احتمالية عالية لحدوث أمراض القلب والشرايين </a:t>
            </a:r>
            <a:endParaRPr lang="en-US" altLang="en-US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</a:t>
            </a:r>
            <a:r>
              <a:rPr lang="ar-IQ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المسبب الرئيسي للفشل الكلوي والحاجة </a:t>
            </a:r>
            <a:r>
              <a:rPr lang="ar-SA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إلى ال</a:t>
            </a:r>
            <a:r>
              <a:rPr lang="ar-IQ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غسيل الكلوي</a:t>
            </a:r>
            <a:endParaRPr lang="en-US" altLang="en-US" b="1" dirty="0">
              <a:solidFill>
                <a:srgbClr val="0070C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</a:t>
            </a:r>
            <a:r>
              <a:rPr lang="ar-IQ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المسبب الرئيسي لفقدان البصر عند البالغين</a:t>
            </a:r>
            <a:endParaRPr lang="en-US" altLang="en-US" b="1" dirty="0">
              <a:solidFill>
                <a:srgbClr val="0070C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</a:t>
            </a:r>
            <a:r>
              <a:rPr lang="ar-IQ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مسبب رئيسي لبتر الأقدام </a:t>
            </a:r>
            <a:endParaRPr lang="en-US" altLang="en-US" b="1" dirty="0">
              <a:solidFill>
                <a:srgbClr val="0070C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</a:t>
            </a:r>
            <a:r>
              <a:rPr lang="ar-IQ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مسبب رئيسي للغياب عن العمل والإعاقة المهنية</a:t>
            </a: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</a:t>
            </a:r>
            <a:r>
              <a:rPr lang="ar-IQ" altLang="en-US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تكلفة اقتصادية عالية (علاج المرض ومضاعفاته)</a:t>
            </a:r>
            <a:endParaRPr lang="en-US" altLang="en-US" b="1" dirty="0">
              <a:solidFill>
                <a:srgbClr val="0070C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E13DD35D-1422-0F3F-8582-D7974C48F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ar-QA" altLang="en-US" sz="6200" b="1">
                <a:solidFill>
                  <a:srgbClr val="C00000"/>
                </a:solidFill>
              </a:rPr>
              <a:t>التكلفة الاقتصادية للسكري </a:t>
            </a:r>
            <a:endParaRPr lang="en-US" altLang="en-US" sz="6200">
              <a:solidFill>
                <a:srgbClr val="C00000"/>
              </a:solidFill>
            </a:endParaRPr>
          </a:p>
        </p:txBody>
      </p:sp>
      <p:sp>
        <p:nvSpPr>
          <p:cNvPr id="57347" name="AutoShape 10">
            <a:extLst>
              <a:ext uri="{FF2B5EF4-FFF2-40B4-BE49-F238E27FC236}">
                <a16:creationId xmlns:a16="http://schemas.microsoft.com/office/drawing/2014/main" id="{C9443115-0A90-0EA1-6563-D6975F861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4191000"/>
            <a:ext cx="4383087" cy="1622425"/>
          </a:xfrm>
          <a:prstGeom prst="roundRect">
            <a:avLst>
              <a:gd name="adj" fmla="val 3385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QA" altLang="en-US" sz="2800" b="1"/>
              <a:t>25% من ميزانية الصحة </a:t>
            </a:r>
            <a:r>
              <a:rPr lang="ar-SA" altLang="en-US" sz="2800" b="1"/>
              <a:t>تٌخصص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ar-QA" altLang="en-US" sz="2800" b="1"/>
              <a:t> لعلاج السكري ومضاعفات</a:t>
            </a:r>
            <a:r>
              <a:rPr lang="ar-SA" altLang="en-US" sz="2800" b="1"/>
              <a:t>ه</a:t>
            </a:r>
            <a:endParaRPr lang="en-US" altLang="en-US" sz="2800" b="1"/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en-US" altLang="en-US" sz="2800" b="1"/>
              <a:t>)</a:t>
            </a:r>
            <a:r>
              <a:rPr lang="ar-QA" altLang="en-US" sz="2800" b="1"/>
              <a:t> الولايات المتحدة </a:t>
            </a:r>
            <a:r>
              <a:rPr lang="en-US" altLang="en-US" sz="2800" b="1"/>
              <a:t>(</a:t>
            </a:r>
            <a:endParaRPr lang="en-US" altLang="en-US" sz="2800"/>
          </a:p>
        </p:txBody>
      </p:sp>
      <p:sp>
        <p:nvSpPr>
          <p:cNvPr id="57348" name="AutoShape 4" descr="Image result for medical care">
            <a:extLst>
              <a:ext uri="{FF2B5EF4-FFF2-40B4-BE49-F238E27FC236}">
                <a16:creationId xmlns:a16="http://schemas.microsoft.com/office/drawing/2014/main" id="{B0FBEB4D-7F3A-1BCA-212D-F27EF86BA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9" name="AutoShape 6" descr="Image result for medical care">
            <a:extLst>
              <a:ext uri="{FF2B5EF4-FFF2-40B4-BE49-F238E27FC236}">
                <a16:creationId xmlns:a16="http://schemas.microsoft.com/office/drawing/2014/main" id="{D5A38060-389B-BD7A-8FBF-21DD9C8F5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7350" name="Picture 11" descr="Image result for 1 in 4">
            <a:extLst>
              <a:ext uri="{FF2B5EF4-FFF2-40B4-BE49-F238E27FC236}">
                <a16:creationId xmlns:a16="http://schemas.microsoft.com/office/drawing/2014/main" id="{9D53665D-DED8-406B-8077-53D13B7A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1987550"/>
            <a:ext cx="34242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Rounded Rectangle 12">
            <a:extLst>
              <a:ext uri="{FF2B5EF4-FFF2-40B4-BE49-F238E27FC236}">
                <a16:creationId xmlns:a16="http://schemas.microsoft.com/office/drawing/2014/main" id="{BECA664F-CAA9-4EFB-0B86-501BE62F7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3989388"/>
            <a:ext cx="4257675" cy="2667000"/>
          </a:xfrm>
          <a:prstGeom prst="roundRect">
            <a:avLst>
              <a:gd name="adj" fmla="val 3694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هناك تكاليف غير مباشرة مثل</a:t>
            </a:r>
            <a:r>
              <a:rPr lang="ar-S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altLang="en-US" sz="25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ar-SA" altLang="en-US" sz="2500" b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الغياب عن العمل </a:t>
            </a:r>
            <a:endParaRPr lang="ar-SA" altLang="en-US" sz="25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 </a:t>
            </a: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قلة الإنتاجية </a:t>
            </a:r>
            <a:r>
              <a:rPr lang="ar-S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 </a:t>
            </a: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علاج الأمراض المصاحبة </a:t>
            </a:r>
            <a:r>
              <a:rPr lang="ar-S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QA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ارتفاع الضغ</a:t>
            </a:r>
            <a:r>
              <a:rPr lang="ar-SA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r>
              <a:rPr lang="ar-QA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والدهون والحالات النفسية</a:t>
            </a:r>
            <a:r>
              <a:rPr lang="ar-SA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2000" b="1">
                <a:cs typeface="Calibri" panose="020F0502020204030204" pitchFamily="34" charset="0"/>
              </a:rPr>
              <a:t> 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352" name="Picture 9" descr="Ministry of Public Health - برنامج قطر الوطني للصحة الإلكترونية والبيانات  (QNeDP)">
            <a:extLst>
              <a:ext uri="{FF2B5EF4-FFF2-40B4-BE49-F238E27FC236}">
                <a16:creationId xmlns:a16="http://schemas.microsoft.com/office/drawing/2014/main" id="{688FACEA-CE45-65C5-CFE0-DD5E7FFC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751013"/>
            <a:ext cx="33829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C674F088-212F-2F48-DF75-18343943D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192088"/>
            <a:ext cx="8229600" cy="1143000"/>
          </a:xfrm>
        </p:spPr>
        <p:txBody>
          <a:bodyPr/>
          <a:lstStyle/>
          <a:p>
            <a:r>
              <a:rPr lang="ar-QA" altLang="en-US" sz="5900" b="1">
                <a:solidFill>
                  <a:srgbClr val="C00000"/>
                </a:solidFill>
              </a:rPr>
              <a:t>التكلفة ال</a:t>
            </a:r>
            <a:r>
              <a:rPr lang="ar-SA" altLang="en-US" sz="5900" b="1">
                <a:solidFill>
                  <a:srgbClr val="C00000"/>
                </a:solidFill>
              </a:rPr>
              <a:t>إ</a:t>
            </a:r>
            <a:r>
              <a:rPr lang="ar-QA" altLang="en-US" sz="5900" b="1">
                <a:solidFill>
                  <a:srgbClr val="C00000"/>
                </a:solidFill>
              </a:rPr>
              <a:t>قتصادية للسكري </a:t>
            </a:r>
            <a:endParaRPr lang="en-US" altLang="en-US" sz="5900" b="1">
              <a:solidFill>
                <a:srgbClr val="006600"/>
              </a:solidFill>
              <a:latin typeface="Verdana" panose="020B0604030504040204" pitchFamily="34" charset="0"/>
            </a:endParaRPr>
          </a:p>
        </p:txBody>
      </p:sp>
      <p:sp>
        <p:nvSpPr>
          <p:cNvPr id="58371" name="AutoShape 10">
            <a:extLst>
              <a:ext uri="{FF2B5EF4-FFF2-40B4-BE49-F238E27FC236}">
                <a16:creationId xmlns:a16="http://schemas.microsoft.com/office/drawing/2014/main" id="{67690BA0-DED7-C957-91B2-F0D51B477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4737100"/>
            <a:ext cx="4605337" cy="1316038"/>
          </a:xfrm>
          <a:prstGeom prst="roundRect">
            <a:avLst>
              <a:gd name="adj" fmla="val 3385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ar-SA" altLang="en-US" sz="2800" b="1"/>
              <a:t>تكلفة العناية حوالي 2.3 أكثر مقارنةً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ar-SA" altLang="en-US" sz="2800" b="1"/>
              <a:t>بتكلفة الشخص غير المصاب بالسكري</a:t>
            </a:r>
            <a:endParaRPr lang="en-US" altLang="en-US" sz="2800"/>
          </a:p>
        </p:txBody>
      </p:sp>
      <p:sp>
        <p:nvSpPr>
          <p:cNvPr id="58372" name="AutoShape 4" descr="Image result for medical care">
            <a:extLst>
              <a:ext uri="{FF2B5EF4-FFF2-40B4-BE49-F238E27FC236}">
                <a16:creationId xmlns:a16="http://schemas.microsoft.com/office/drawing/2014/main" id="{5D2174C4-A31D-149F-19A9-749A5134C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AutoShape 6" descr="Image result for medical care">
            <a:extLst>
              <a:ext uri="{FF2B5EF4-FFF2-40B4-BE49-F238E27FC236}">
                <a16:creationId xmlns:a16="http://schemas.microsoft.com/office/drawing/2014/main" id="{F060FAC2-48BB-9BB4-2293-5528395C9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8374" name="Picture 7" descr="C:\Users\meledrisi\Documents\medical Pictures\medical care.jpg">
            <a:extLst>
              <a:ext uri="{FF2B5EF4-FFF2-40B4-BE49-F238E27FC236}">
                <a16:creationId xmlns:a16="http://schemas.microsoft.com/office/drawing/2014/main" id="{F0D3D4DF-0A5A-03B1-3FFB-B0BAB096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060575"/>
            <a:ext cx="2894013" cy="1909763"/>
          </a:xfrm>
          <a:prstGeom prst="rect">
            <a:avLst/>
          </a:prstGeom>
          <a:solidFill>
            <a:srgbClr val="66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ounded Rectangle 1">
            <a:extLst>
              <a:ext uri="{FF2B5EF4-FFF2-40B4-BE49-F238E27FC236}">
                <a16:creationId xmlns:a16="http://schemas.microsoft.com/office/drawing/2014/main" id="{904EFD2A-160E-C338-1544-48E40858E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4494213"/>
            <a:ext cx="4267200" cy="1801812"/>
          </a:xfrm>
          <a:prstGeom prst="roundRect">
            <a:avLst>
              <a:gd name="adj" fmla="val 23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IQ" altLang="en-US" sz="3500" b="1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QA" altLang="en-US" sz="3500" b="1">
                <a:latin typeface="Calibri" panose="020F0502020204030204" pitchFamily="34" charset="0"/>
                <a:cs typeface="Calibri" panose="020F0502020204030204" pitchFamily="34" charset="0"/>
              </a:rPr>
              <a:t>لتكاليف العالمية </a:t>
            </a:r>
            <a:endParaRPr lang="ar-SA" altLang="en-US" sz="35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المباشرة</a:t>
            </a: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966</a:t>
            </a: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مليار دولار </a:t>
            </a:r>
            <a:r>
              <a:rPr lang="ar-IQ" altLang="en-US" sz="1500" b="1">
                <a:latin typeface="Calibri" panose="020F0502020204030204" pitchFamily="34" charset="0"/>
                <a:cs typeface="Calibri" panose="020F0502020204030204" pitchFamily="34" charset="0"/>
              </a:rPr>
              <a:t>(20</a:t>
            </a:r>
            <a:r>
              <a:rPr lang="ar-SA" altLang="en-US" sz="1500" b="1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ar-IQ" altLang="en-US" sz="1500" b="1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ar-IQ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تقديرات 2030</a:t>
            </a: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IQ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ar-IQ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r>
              <a:rPr lang="ar-IQ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IQ" altLang="en-US" sz="2200" b="1">
                <a:latin typeface="Calibri" panose="020F0502020204030204" pitchFamily="34" charset="0"/>
                <a:cs typeface="Calibri" panose="020F0502020204030204" pitchFamily="34" charset="0"/>
              </a:rPr>
              <a:t>تريليون</a:t>
            </a:r>
            <a:r>
              <a:rPr lang="ar-IQ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IQ" altLang="en-US" sz="2300" b="1">
                <a:latin typeface="Calibri" panose="020F0502020204030204" pitchFamily="34" charset="0"/>
                <a:cs typeface="Calibri" panose="020F0502020204030204" pitchFamily="34" charset="0"/>
              </a:rPr>
              <a:t>دولار</a:t>
            </a:r>
            <a:endParaRPr lang="en-US" altLang="en-US" sz="2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376" name="Picture 2" descr="Image result for money">
            <a:extLst>
              <a:ext uri="{FF2B5EF4-FFF2-40B4-BE49-F238E27FC236}">
                <a16:creationId xmlns:a16="http://schemas.microsoft.com/office/drawing/2014/main" id="{5925A32F-E493-A7A4-7CDC-2BEEB861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828800"/>
            <a:ext cx="26416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AEA61BD-7B51-E257-F58B-8898093CF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340725" cy="1308100"/>
          </a:xfrm>
        </p:spPr>
        <p:txBody>
          <a:bodyPr/>
          <a:lstStyle/>
          <a:p>
            <a:pPr eaLnBrk="1" hangingPunct="1"/>
            <a:r>
              <a:rPr lang="ar-IQ" altLang="en-US" sz="75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حالة</a:t>
            </a:r>
            <a:r>
              <a:rPr lang="ar-QA" altLang="en-US" sz="75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ما قبل السكري</a:t>
            </a:r>
            <a:br>
              <a:rPr lang="en-US" altLang="en-US" sz="75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</a:br>
            <a:endParaRPr lang="en-US" altLang="en-US" sz="7500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1D90FE7-9A05-45D6-915F-4DFC4EF9C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9144001" cy="4114800"/>
          </a:xfrm>
          <a:prstGeom prst="roundRect">
            <a:avLst>
              <a:gd name="adj" fmla="val 21356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spcBef>
                <a:spcPts val="2400"/>
              </a:spcBef>
              <a:buFontTx/>
              <a:buChar char="•"/>
              <a:defRPr/>
            </a:pPr>
            <a:endParaRPr lang="en-US" sz="200" b="1" dirty="0"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 algn="r">
              <a:spcBef>
                <a:spcPts val="2400"/>
              </a:spcBef>
              <a:defRPr/>
            </a:pPr>
            <a:r>
              <a:rPr lang="ar-QA" altLang="en-US" sz="3400" b="1" dirty="0"/>
              <a:t> </a:t>
            </a:r>
            <a:r>
              <a:rPr lang="ar-IQ" altLang="en-US" sz="3400" b="1" dirty="0"/>
              <a:t>يتم تشخيص الحالة بوجود أي من هذه التحاليل: </a:t>
            </a:r>
            <a:r>
              <a:rPr lang="ar-SA" altLang="en-US" sz="3400" b="1" dirty="0"/>
              <a:t> </a:t>
            </a:r>
            <a:r>
              <a:rPr lang="en-US" altLang="en-US" sz="3400" b="1" dirty="0"/>
              <a:t>●</a:t>
            </a:r>
            <a:endParaRPr lang="ar-IQ" altLang="en-US" sz="3400" b="1" dirty="0"/>
          </a:p>
          <a:p>
            <a:pPr algn="r">
              <a:spcBef>
                <a:spcPts val="2400"/>
              </a:spcBef>
              <a:defRPr/>
            </a:pPr>
            <a:r>
              <a:rPr lang="ar-QA" altLang="en-US" sz="3000" b="1" dirty="0"/>
              <a:t> </a:t>
            </a:r>
            <a:r>
              <a:rPr lang="ar-IQ" altLang="en-US" sz="3000" b="1" dirty="0"/>
              <a:t>  </a:t>
            </a:r>
            <a:r>
              <a:rPr lang="ar-IQ" altLang="en-US" sz="3000" b="1" dirty="0">
                <a:solidFill>
                  <a:srgbClr val="0070C0"/>
                </a:solidFill>
              </a:rPr>
              <a:t>-</a:t>
            </a:r>
            <a:r>
              <a:rPr lang="ar-IQ" altLang="en-US" sz="3000" b="1" dirty="0"/>
              <a:t> </a:t>
            </a:r>
            <a:r>
              <a:rPr lang="ar-IQ" altLang="en-US" sz="3000" b="1" dirty="0">
                <a:solidFill>
                  <a:srgbClr val="0070C0"/>
                </a:solidFill>
              </a:rPr>
              <a:t>كشف السكر عند الصيام = 100 إلى 125 مليجرام</a:t>
            </a:r>
            <a:endParaRPr lang="en-US" altLang="en-US" sz="3000" b="1" dirty="0">
              <a:solidFill>
                <a:srgbClr val="0070C0"/>
              </a:solidFill>
            </a:endParaRPr>
          </a:p>
          <a:p>
            <a:pPr algn="r">
              <a:spcBef>
                <a:spcPts val="2400"/>
              </a:spcBef>
              <a:defRPr/>
            </a:pPr>
            <a:r>
              <a:rPr lang="ar-QA" altLang="en-US" sz="3000" b="1" dirty="0">
                <a:solidFill>
                  <a:srgbClr val="0070C0"/>
                </a:solidFill>
              </a:rPr>
              <a:t> </a:t>
            </a:r>
            <a:r>
              <a:rPr lang="ar-IQ" altLang="en-US" sz="3000" b="1" dirty="0">
                <a:solidFill>
                  <a:srgbClr val="0070C0"/>
                </a:solidFill>
              </a:rPr>
              <a:t>  - كشف السكر التراكمي = 5.7 إلى 6.4</a:t>
            </a:r>
            <a:endParaRPr lang="en-US" altLang="en-US" sz="3000" b="1" dirty="0">
              <a:solidFill>
                <a:srgbClr val="0070C0"/>
              </a:solidFill>
            </a:endParaRPr>
          </a:p>
          <a:p>
            <a:pPr algn="r">
              <a:spcBef>
                <a:spcPts val="2400"/>
              </a:spcBef>
              <a:defRPr/>
            </a:pPr>
            <a:r>
              <a:rPr lang="ar-IQ" altLang="en-US" sz="3000" b="1" dirty="0">
                <a:solidFill>
                  <a:srgbClr val="0070C0"/>
                </a:solidFill>
              </a:rPr>
              <a:t>   - كشف السكر (ساعتان بعد محلول السكر)= 144 إلى 199</a:t>
            </a:r>
            <a:r>
              <a:rPr lang="ar-IQ" altLang="en-US" sz="1000" b="1" dirty="0">
                <a:solidFill>
                  <a:srgbClr val="0070C0"/>
                </a:solidFill>
              </a:rPr>
              <a:t> </a:t>
            </a:r>
            <a:r>
              <a:rPr lang="ar-IQ" altLang="en-US" sz="3000" b="1" dirty="0">
                <a:solidFill>
                  <a:srgbClr val="0070C0"/>
                </a:solidFill>
              </a:rPr>
              <a:t> مليجرام</a:t>
            </a:r>
            <a:endParaRPr lang="en-US" altLang="en-US" sz="3000" b="1" dirty="0">
              <a:solidFill>
                <a:srgbClr val="0070C0"/>
              </a:solidFill>
            </a:endParaRPr>
          </a:p>
          <a:p>
            <a:pPr algn="r">
              <a:spcBef>
                <a:spcPts val="2400"/>
              </a:spcBef>
              <a:defRPr/>
            </a:pPr>
            <a:endParaRPr lang="en-US" altLang="en-US" sz="2900" b="1" dirty="0"/>
          </a:p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endParaRPr lang="en-US" sz="200" dirty="0">
              <a:latin typeface="Tahoma" pitchFamily="34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endParaRPr lang="en-US" sz="800" b="1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defRPr/>
            </a:pPr>
            <a:endParaRPr lang="en-US" sz="1400" b="1" u="sng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894301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AEA61BD-7B51-E257-F58B-8898093CF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340725" cy="1308100"/>
          </a:xfrm>
        </p:spPr>
        <p:txBody>
          <a:bodyPr/>
          <a:lstStyle/>
          <a:p>
            <a:pPr eaLnBrk="1" hangingPunct="1"/>
            <a:r>
              <a:rPr lang="ar-IQ" altLang="en-US" sz="76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حالة</a:t>
            </a:r>
            <a:r>
              <a:rPr lang="ar-QA" altLang="en-US" sz="76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ما قبل السكري</a:t>
            </a:r>
            <a:br>
              <a:rPr lang="en-US" altLang="en-US" sz="76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</a:br>
            <a:endParaRPr lang="en-US" altLang="en-US" sz="7600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EF5E53E-C43C-C39A-3A11-179B78BD5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4267200"/>
          </a:xfrm>
        </p:spPr>
        <p:txBody>
          <a:bodyPr/>
          <a:lstStyle/>
          <a:p>
            <a:pPr marL="0" indent="0" algn="r"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r>
              <a:rPr lang="ar-QA" altLang="en-US" sz="2700" b="1" dirty="0"/>
              <a:t>-  قابلية عالية لحدوث مرض السكري</a:t>
            </a:r>
          </a:p>
          <a:p>
            <a:pPr marL="0" indent="0" algn="r"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r>
              <a:rPr lang="ar-QA" altLang="en-US" sz="2700" b="1" dirty="0"/>
              <a:t> -  قابلية عالية لحدوث أمراض القلب</a:t>
            </a:r>
          </a:p>
          <a:p>
            <a:pPr marL="0" indent="0" algn="r"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r>
              <a:rPr lang="ar-QA" altLang="en-US" sz="2700" b="1" dirty="0"/>
              <a:t> -  </a:t>
            </a:r>
            <a:r>
              <a:rPr lang="ar-SA" altLang="en-US" sz="2700" b="1" dirty="0"/>
              <a:t>العديد من الأشخاص لديهم زيادة وزن , ارتفاع ضغط الدم أو ارتفاع الدهون</a:t>
            </a:r>
            <a:endParaRPr lang="ar-QA" altLang="en-US" sz="2700" b="1" dirty="0"/>
          </a:p>
          <a:p>
            <a:pPr marL="0" indent="0" algn="r"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en-US" altLang="en-US" sz="2600" b="1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EB77EC8-95D0-4AEF-734C-052C3DED2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3500"/>
            <a:ext cx="8340725" cy="13081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ar-QA" altLang="en-US" sz="68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علاج </a:t>
            </a:r>
            <a:r>
              <a:rPr lang="ar-SA" altLang="en-US" sz="68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حالة</a:t>
            </a:r>
            <a:r>
              <a:rPr lang="ar-QA" altLang="en-US" sz="68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ما قبل السكري</a:t>
            </a:r>
            <a:endParaRPr lang="en-US" altLang="en-US" sz="6800" b="1" dirty="0">
              <a:solidFill>
                <a:srgbClr val="C0000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7CBAAB63-0FA4-AB0D-694A-5239922A8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96864"/>
            <a:ext cx="7772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</a:rPr>
              <a:t>1) إنقاص الوزن: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QA" altLang="en-US" sz="2800" dirty="0"/>
              <a:t>    - </a:t>
            </a:r>
            <a:r>
              <a:rPr lang="ar-SA" altLang="en-US" sz="2800" dirty="0"/>
              <a:t>7</a:t>
            </a:r>
            <a:r>
              <a:rPr lang="ar-QA" altLang="en-US" sz="2800" dirty="0"/>
              <a:t>% </a:t>
            </a:r>
            <a:r>
              <a:rPr lang="ar-SA" altLang="en-US" sz="2800" dirty="0"/>
              <a:t>على الأقل </a:t>
            </a:r>
            <a:r>
              <a:rPr lang="ar-QA" altLang="en-US" sz="2800" dirty="0"/>
              <a:t>من الوزن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</a:rPr>
              <a:t>2) النشاط ال</a:t>
            </a:r>
            <a:r>
              <a:rPr lang="ar-SA" altLang="en-US" b="1" dirty="0">
                <a:solidFill>
                  <a:srgbClr val="0070C0"/>
                </a:solidFill>
              </a:rPr>
              <a:t>بدن</a:t>
            </a:r>
            <a:r>
              <a:rPr lang="ar-QA" altLang="en-US" b="1" dirty="0">
                <a:solidFill>
                  <a:srgbClr val="0070C0"/>
                </a:solidFill>
              </a:rPr>
              <a:t>ي: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IQ" altLang="en-US" sz="2800" dirty="0"/>
              <a:t> - نشاط متوسط إلى قوي (مشي سريع أو هرولة أو جري)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QA" altLang="en-US" sz="2800" dirty="0"/>
              <a:t> - 5 أيام أسبوعي</a:t>
            </a:r>
            <a:r>
              <a:rPr lang="ar-SA" altLang="en-US" sz="2800" dirty="0"/>
              <a:t>ًا</a:t>
            </a:r>
            <a:endParaRPr lang="ar-QA" altLang="en-US" sz="2800" dirty="0"/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QA" altLang="en-US" sz="2800" dirty="0"/>
              <a:t>- 30 دقيقة كل </a:t>
            </a:r>
            <a:r>
              <a:rPr lang="ar-SA" altLang="en-US" sz="2800" dirty="0"/>
              <a:t>جلسة</a:t>
            </a: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</a:rPr>
              <a:t>2) </a:t>
            </a:r>
            <a:r>
              <a:rPr lang="ar-SA" altLang="en-US" b="1" dirty="0">
                <a:solidFill>
                  <a:srgbClr val="0070C0"/>
                </a:solidFill>
              </a:rPr>
              <a:t>دواء ميتفورمين</a:t>
            </a:r>
            <a:r>
              <a:rPr lang="ar-QA" altLang="en-US" b="1" dirty="0">
                <a:solidFill>
                  <a:srgbClr val="0070C0"/>
                </a:solidFill>
              </a:rPr>
              <a:t>:</a:t>
            </a:r>
            <a:endParaRPr lang="ar-SA" altLang="en-US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ts val="1200"/>
              </a:spcBef>
              <a:buFontTx/>
              <a:buNone/>
            </a:pPr>
            <a:r>
              <a:rPr lang="ar-SA" altLang="en-US" sz="2800" b="1" dirty="0"/>
              <a:t>- في بعض الحالات في حالة عدم فاعلية إنقاص الوزن والنشاط  </a:t>
            </a:r>
            <a:endParaRPr lang="ar-QA" altLang="en-US" sz="2800" b="1" dirty="0"/>
          </a:p>
          <a:p>
            <a:pPr algn="r" eaLnBrk="1" hangingPunct="1">
              <a:spcBef>
                <a:spcPts val="1200"/>
              </a:spcBef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>
            <a:extLst>
              <a:ext uri="{FF2B5EF4-FFF2-40B4-BE49-F238E27FC236}">
                <a16:creationId xmlns:a16="http://schemas.microsoft.com/office/drawing/2014/main" id="{983561DA-1270-1F57-ACB3-CE6B08F2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07975"/>
            <a:ext cx="80454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معتقدات مغلوطة عن </a:t>
            </a:r>
            <a:r>
              <a:rPr lang="ar-Q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السكري</a:t>
            </a:r>
            <a:endParaRPr lang="en-US" altLang="en-US" sz="60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1" name="Rectangle 20">
            <a:extLst>
              <a:ext uri="{FF2B5EF4-FFF2-40B4-BE49-F238E27FC236}">
                <a16:creationId xmlns:a16="http://schemas.microsoft.com/office/drawing/2014/main" id="{85FFC828-8C5F-F2B2-09C2-D2355D6A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99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2" name="Rounded Rectangle 24">
            <a:extLst>
              <a:ext uri="{FF2B5EF4-FFF2-40B4-BE49-F238E27FC236}">
                <a16:creationId xmlns:a16="http://schemas.microsoft.com/office/drawing/2014/main" id="{5C3BDED9-B614-EDB7-F851-9A980EDFC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3505200"/>
            <a:ext cx="2716212" cy="117316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تناول الحلويات </a:t>
            </a: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يسبب السكري</a:t>
            </a:r>
            <a:r>
              <a:rPr lang="en-US" altLang="en-US" sz="2500" b="1">
                <a:cs typeface="Calibri" panose="020F0502020204030204" pitchFamily="34" charset="0"/>
              </a:rPr>
              <a:t> </a:t>
            </a: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3" name="Rounded Rectangle 25">
            <a:extLst>
              <a:ext uri="{FF2B5EF4-FFF2-40B4-BE49-F238E27FC236}">
                <a16:creationId xmlns:a16="http://schemas.microsoft.com/office/drawing/2014/main" id="{B019F069-1AF7-1174-8E18-564F81E0C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3582988"/>
            <a:ext cx="3989387" cy="11414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لا يمكن أن أكون مصابًا بالسكري لأني لا أشكو من أي أعراض </a:t>
            </a:r>
            <a:r>
              <a:rPr lang="en-US" altLang="en-US" sz="2400" b="1">
                <a:cs typeface="Calibri" panose="020F0502020204030204" pitchFamily="34" charset="0"/>
              </a:rPr>
              <a:t> 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494" name="Picture 2" descr="F:\DM house FB\images\sweets1.png">
            <a:extLst>
              <a:ext uri="{FF2B5EF4-FFF2-40B4-BE49-F238E27FC236}">
                <a16:creationId xmlns:a16="http://schemas.microsoft.com/office/drawing/2014/main" id="{D56611E9-CF13-BDCA-848D-C0CDD666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820863"/>
            <a:ext cx="20923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 descr="C:\Users\Eledrisi\Documents\mohsen all\DM house FB\images\wrong 2.jpg">
            <a:extLst>
              <a:ext uri="{FF2B5EF4-FFF2-40B4-BE49-F238E27FC236}">
                <a16:creationId xmlns:a16="http://schemas.microsoft.com/office/drawing/2014/main" id="{3DD3DE3E-E80F-E27A-B4F4-064F7A34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3644900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7" descr="C:\Users\Eledrisi\Documents\mohsen all\DM house FB\images\right.jpeg">
            <a:extLst>
              <a:ext uri="{FF2B5EF4-FFF2-40B4-BE49-F238E27FC236}">
                <a16:creationId xmlns:a16="http://schemas.microsoft.com/office/drawing/2014/main" id="{0CEFFBD6-7F83-5084-C31B-3DF0073B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5221288"/>
            <a:ext cx="9366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Rounded Rectangle 24">
            <a:extLst>
              <a:ext uri="{FF2B5EF4-FFF2-40B4-BE49-F238E27FC236}">
                <a16:creationId xmlns:a16="http://schemas.microsoft.com/office/drawing/2014/main" id="{BE752BC9-991D-7471-83FA-B03BA067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38" y="5048250"/>
            <a:ext cx="3151187" cy="12604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S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زيادة الوزن عامل خطورة لحدوث ا</a:t>
            </a: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لسكري</a:t>
            </a:r>
            <a:r>
              <a:rPr lang="en-US" altLang="en-US" sz="2500" b="1">
                <a:cs typeface="Calibri" panose="020F0502020204030204" pitchFamily="34" charset="0"/>
              </a:rPr>
              <a:t> </a:t>
            </a: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498" name="Picture 4" descr="C:\Users\Eledrisi\Documents\mohsen all\DM house FB\images\wrong 2.jpg">
            <a:extLst>
              <a:ext uri="{FF2B5EF4-FFF2-40B4-BE49-F238E27FC236}">
                <a16:creationId xmlns:a16="http://schemas.microsoft.com/office/drawing/2014/main" id="{90E84C62-FC69-6C6D-4090-331F6474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741738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7" descr="C:\Users\Eledrisi\Documents\mohsen all\DM house FB\images\right.jpeg">
            <a:extLst>
              <a:ext uri="{FF2B5EF4-FFF2-40B4-BE49-F238E27FC236}">
                <a16:creationId xmlns:a16="http://schemas.microsoft.com/office/drawing/2014/main" id="{8D38AE1C-6709-EE0A-5CC9-AFE79425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5307013"/>
            <a:ext cx="12080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Rounded Rectangle 24">
            <a:extLst>
              <a:ext uri="{FF2B5EF4-FFF2-40B4-BE49-F238E27FC236}">
                <a16:creationId xmlns:a16="http://schemas.microsoft.com/office/drawing/2014/main" id="{C09D64DF-B384-D2B4-BBB2-5ACC7578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5221288"/>
            <a:ext cx="3149600" cy="1103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S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لا توجد أعراض في معظم حالات السكري</a:t>
            </a: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501" name="Picture 7" descr="http://buecherbeutel.com/wp-content/uploads/2016/03/healthy-body-clipart-healthy-body-clip-art-759290.jpg">
            <a:extLst>
              <a:ext uri="{FF2B5EF4-FFF2-40B4-BE49-F238E27FC236}">
                <a16:creationId xmlns:a16="http://schemas.microsoft.com/office/drawing/2014/main" id="{36A3F063-7779-677A-1127-98BE9E74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3213"/>
            <a:ext cx="209232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>
            <a:extLst>
              <a:ext uri="{FF2B5EF4-FFF2-40B4-BE49-F238E27FC236}">
                <a16:creationId xmlns:a16="http://schemas.microsoft.com/office/drawing/2014/main" id="{5C675CEB-B30B-4A20-0393-94542219B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07975"/>
            <a:ext cx="80454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معتقدات مغلوطة عن </a:t>
            </a:r>
            <a:r>
              <a:rPr lang="ar-Q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السكري</a:t>
            </a:r>
            <a:endParaRPr lang="en-US" altLang="en-US" sz="60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5" name="Rectangle 20">
            <a:extLst>
              <a:ext uri="{FF2B5EF4-FFF2-40B4-BE49-F238E27FC236}">
                <a16:creationId xmlns:a16="http://schemas.microsoft.com/office/drawing/2014/main" id="{75825C6C-97A5-02D7-A399-85403F65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99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6" name="Rounded Rectangle 23">
            <a:extLst>
              <a:ext uri="{FF2B5EF4-FFF2-40B4-BE49-F238E27FC236}">
                <a16:creationId xmlns:a16="http://schemas.microsoft.com/office/drawing/2014/main" id="{230C6E12-21E9-2E92-DAD5-1712D5371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41713"/>
            <a:ext cx="3052763" cy="11207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سكري النوع 2 يصيب كبار السن فقط</a:t>
            </a:r>
            <a:r>
              <a:rPr lang="en-US" altLang="en-US" sz="2500" b="1">
                <a:cs typeface="Calibri" panose="020F0502020204030204" pitchFamily="34" charset="0"/>
              </a:rPr>
              <a:t> </a:t>
            </a: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517" name="Picture 4" descr="C:\Users\Eledrisi\Documents\mohsen all\DM house FB\images\wrong 2.jpg">
            <a:extLst>
              <a:ext uri="{FF2B5EF4-FFF2-40B4-BE49-F238E27FC236}">
                <a16:creationId xmlns:a16="http://schemas.microsoft.com/office/drawing/2014/main" id="{40B4EFB4-1BCA-7978-846A-29C6A92D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3641725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C:\Users\Eledrisi\Documents\mohsen all\DM house FB\images\right.jpeg">
            <a:extLst>
              <a:ext uri="{FF2B5EF4-FFF2-40B4-BE49-F238E27FC236}">
                <a16:creationId xmlns:a16="http://schemas.microsoft.com/office/drawing/2014/main" id="{EA8C2CF3-85CA-D508-78A7-5A4E7041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38750"/>
            <a:ext cx="914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ounded Rectangle 24">
            <a:extLst>
              <a:ext uri="{FF2B5EF4-FFF2-40B4-BE49-F238E27FC236}">
                <a16:creationId xmlns:a16="http://schemas.microsoft.com/office/drawing/2014/main" id="{A0709C40-E6DD-DE85-1D02-AEFC2A60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5118100"/>
            <a:ext cx="3303588" cy="11207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S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سكري النوع 2 يصيب البالغين وحتى صغار السن</a:t>
            </a: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20" name="Rounded Rectangle 23">
            <a:extLst>
              <a:ext uri="{FF2B5EF4-FFF2-40B4-BE49-F238E27FC236}">
                <a16:creationId xmlns:a16="http://schemas.microsoft.com/office/drawing/2014/main" id="{F587E8C8-4181-2D20-2CCF-96BBE8FBF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3617913"/>
            <a:ext cx="3335338" cy="111918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لا يمكن أن أصاب بالسكري لأن وزني طبيعي</a:t>
            </a: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521" name="Picture 4" descr="C:\Users\Eledrisi\Documents\mohsen all\DM house FB\images\wrong 2.jpg">
            <a:extLst>
              <a:ext uri="{FF2B5EF4-FFF2-40B4-BE49-F238E27FC236}">
                <a16:creationId xmlns:a16="http://schemas.microsoft.com/office/drawing/2014/main" id="{13267409-4E90-9A3C-C547-CB12395E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3778250"/>
            <a:ext cx="485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7" descr="C:\Users\Eledrisi\Documents\mohsen all\DM house FB\images\right.jpeg">
            <a:extLst>
              <a:ext uri="{FF2B5EF4-FFF2-40B4-BE49-F238E27FC236}">
                <a16:creationId xmlns:a16="http://schemas.microsoft.com/office/drawing/2014/main" id="{0424C5A8-1B63-0D8F-8D74-00486FBF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11763"/>
            <a:ext cx="9588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Rounded Rectangle 24">
            <a:extLst>
              <a:ext uri="{FF2B5EF4-FFF2-40B4-BE49-F238E27FC236}">
                <a16:creationId xmlns:a16="http://schemas.microsoft.com/office/drawing/2014/main" id="{BEFBB202-5592-6112-DD16-EE54467F1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5119688"/>
            <a:ext cx="3303588" cy="111918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SA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قلة ال</a:t>
            </a:r>
            <a:r>
              <a:rPr lang="ar-IQ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نشاط</a:t>
            </a:r>
            <a:r>
              <a:rPr lang="ar-SA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والوراثة أيضًا لها دور في حدوث السكري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524" name="Picture 3" descr="C:\Users\meledrisi\Documents\DM house FB\images\elderly 1.png">
            <a:extLst>
              <a:ext uri="{FF2B5EF4-FFF2-40B4-BE49-F238E27FC236}">
                <a16:creationId xmlns:a16="http://schemas.microsoft.com/office/drawing/2014/main" id="{5653D233-474D-6EAC-6C08-D19D595E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620838"/>
            <a:ext cx="20637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2" descr="China bathroom Weight Scale Personal Spring Scale - China Personal Scale,  Mechanical">
            <a:extLst>
              <a:ext uri="{FF2B5EF4-FFF2-40B4-BE49-F238E27FC236}">
                <a16:creationId xmlns:a16="http://schemas.microsoft.com/office/drawing/2014/main" id="{9A9B3625-D17F-6E2E-C78A-51F2CA2E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463675"/>
            <a:ext cx="24558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>
            <a:extLst>
              <a:ext uri="{FF2B5EF4-FFF2-40B4-BE49-F238E27FC236}">
                <a16:creationId xmlns:a16="http://schemas.microsoft.com/office/drawing/2014/main" id="{0E00B4A4-261D-1A7D-ACE8-1E38E4A0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07975"/>
            <a:ext cx="80454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معتقدات مغلوطة عن </a:t>
            </a:r>
            <a:r>
              <a:rPr lang="ar-Q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السكري</a:t>
            </a:r>
            <a:endParaRPr lang="en-US" altLang="en-US" sz="60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5539" name="Rectangle 20">
            <a:extLst>
              <a:ext uri="{FF2B5EF4-FFF2-40B4-BE49-F238E27FC236}">
                <a16:creationId xmlns:a16="http://schemas.microsoft.com/office/drawing/2014/main" id="{AE4596CA-24F7-D342-2B0F-38B0F3644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99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5540" name="Rounded Rectangle 25">
            <a:extLst>
              <a:ext uri="{FF2B5EF4-FFF2-40B4-BE49-F238E27FC236}">
                <a16:creationId xmlns:a16="http://schemas.microsoft.com/office/drawing/2014/main" id="{481F0BF7-C5F4-CE06-ED41-BE27B7D8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3833813"/>
            <a:ext cx="3754438" cy="65246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ar-SA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ar-Q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هناك سكري دم وسكري بول</a:t>
            </a: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Calibri" panose="020F0502020204030204" pitchFamily="34" charset="0"/>
              </a:rPr>
              <a:t> </a:t>
            </a: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541" name="Picture 4" descr="C:\Users\Eledrisi\Documents\mohsen all\DM house FB\images\wrong 2.jpg">
            <a:extLst>
              <a:ext uri="{FF2B5EF4-FFF2-40B4-BE49-F238E27FC236}">
                <a16:creationId xmlns:a16="http://schemas.microsoft.com/office/drawing/2014/main" id="{B07D38F8-284B-54CA-55FE-8A4293DC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3833813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7" descr="C:\Users\Eledrisi\Documents\mohsen all\DM house FB\images\right.jpeg">
            <a:extLst>
              <a:ext uri="{FF2B5EF4-FFF2-40B4-BE49-F238E27FC236}">
                <a16:creationId xmlns:a16="http://schemas.microsoft.com/office/drawing/2014/main" id="{D3C7CD4E-9ECF-6CA1-6EB5-9F951B00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5518150"/>
            <a:ext cx="7207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ounded Rectangle 24">
            <a:extLst>
              <a:ext uri="{FF2B5EF4-FFF2-40B4-BE49-F238E27FC236}">
                <a16:creationId xmlns:a16="http://schemas.microsoft.com/office/drawing/2014/main" id="{5D000E9F-A46D-3E9C-FCDC-CF42B57E0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5205413"/>
            <a:ext cx="3683000" cy="1103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SA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زيادة الوزن وقلة ال</a:t>
            </a:r>
            <a:r>
              <a:rPr lang="ar-IQ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نشاط</a:t>
            </a:r>
            <a:r>
              <a:rPr lang="ar-SA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أيضًا لها دور في حدوث ا</a:t>
            </a:r>
            <a:r>
              <a:rPr lang="ar-QA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لسكري</a:t>
            </a:r>
            <a:r>
              <a:rPr lang="en-US" altLang="en-US" sz="2500" b="1" dirty="0">
                <a:cs typeface="Calibri" panose="020F0502020204030204" pitchFamily="34" charset="0"/>
              </a:rPr>
              <a:t> 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544" name="Picture 4" descr="C:\Users\Eledrisi\Documents\mohsen all\DM house FB\images\wrong 2.jpg">
            <a:extLst>
              <a:ext uri="{FF2B5EF4-FFF2-40B4-BE49-F238E27FC236}">
                <a16:creationId xmlns:a16="http://schemas.microsoft.com/office/drawing/2014/main" id="{AE0CE94F-8EC5-3442-A043-5E385F08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3960813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7" descr="C:\Users\Eledrisi\Documents\mohsen all\DM house FB\images\right.jpeg">
            <a:extLst>
              <a:ext uri="{FF2B5EF4-FFF2-40B4-BE49-F238E27FC236}">
                <a16:creationId xmlns:a16="http://schemas.microsoft.com/office/drawing/2014/main" id="{BDF3B674-5C3F-8BA2-E5F2-D0F705CD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5392738"/>
            <a:ext cx="7207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Rounded Rectangle 24">
            <a:extLst>
              <a:ext uri="{FF2B5EF4-FFF2-40B4-BE49-F238E27FC236}">
                <a16:creationId xmlns:a16="http://schemas.microsoft.com/office/drawing/2014/main" id="{C27D8FC2-8905-36B0-1A33-A21158C7D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21288"/>
            <a:ext cx="3340100" cy="9144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IQ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مرض </a:t>
            </a:r>
            <a:r>
              <a:rPr lang="ar-SA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السكري هو </a:t>
            </a:r>
            <a:r>
              <a:rPr lang="ar-IQ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رتفاع سكر الدم</a:t>
            </a:r>
            <a:endParaRPr lang="en-US" alt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7" name="AutoShape 2">
            <a:extLst>
              <a:ext uri="{FF2B5EF4-FFF2-40B4-BE49-F238E27FC236}">
                <a16:creationId xmlns:a16="http://schemas.microsoft.com/office/drawing/2014/main" id="{93237D87-C885-3FCB-ED5E-0F23D04C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60775"/>
            <a:ext cx="3397250" cy="1103313"/>
          </a:xfrm>
          <a:prstGeom prst="roundRect">
            <a:avLst>
              <a:gd name="adj" fmla="val 4398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لا يمكن أن أُصاب بالسكر</a:t>
            </a: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فلا أحد</a:t>
            </a:r>
            <a:r>
              <a:rPr lang="ar-QA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من عائلتي لديه المرض</a:t>
            </a: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548" name="Picture 5" descr="F:\DM house FB\images\family 1.jpg">
            <a:extLst>
              <a:ext uri="{FF2B5EF4-FFF2-40B4-BE49-F238E27FC236}">
                <a16:creationId xmlns:a16="http://schemas.microsoft.com/office/drawing/2014/main" id="{40A1D446-5B1C-81B2-CF0B-14412FCF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652588"/>
            <a:ext cx="251936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3" descr="C:\Users\Eledrisi\Documents\mohsen all\DM house FB\images\test tube real.jpg">
            <a:extLst>
              <a:ext uri="{FF2B5EF4-FFF2-40B4-BE49-F238E27FC236}">
                <a16:creationId xmlns:a16="http://schemas.microsoft.com/office/drawing/2014/main" id="{52CAA550-26A6-B4FC-3A47-06E76D2D1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890713"/>
            <a:ext cx="30178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>
            <a:extLst>
              <a:ext uri="{FF2B5EF4-FFF2-40B4-BE49-F238E27FC236}">
                <a16:creationId xmlns:a16="http://schemas.microsoft.com/office/drawing/2014/main" id="{40A550A7-D1CB-E828-2730-3BB9619CD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07975"/>
            <a:ext cx="80454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معتقدات مغلوطة عن </a:t>
            </a:r>
            <a:r>
              <a:rPr lang="ar-QA" altLang="en-US" sz="6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السكري</a:t>
            </a:r>
            <a:endParaRPr lang="en-US" altLang="en-US" sz="60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3" name="Rectangle 20">
            <a:extLst>
              <a:ext uri="{FF2B5EF4-FFF2-40B4-BE49-F238E27FC236}">
                <a16:creationId xmlns:a16="http://schemas.microsoft.com/office/drawing/2014/main" id="{81429382-AD45-AD10-CC4A-1C3D63051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99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4" name="Rounded Rectangle 25">
            <a:extLst>
              <a:ext uri="{FF2B5EF4-FFF2-40B4-BE49-F238E27FC236}">
                <a16:creationId xmlns:a16="http://schemas.microsoft.com/office/drawing/2014/main" id="{E41E098A-440A-74F4-D751-9F7A8DE5E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33813"/>
            <a:ext cx="3340100" cy="65246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IQ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العسل لا ي</a:t>
            </a:r>
            <a:r>
              <a:rPr lang="ar-SA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زيد</a:t>
            </a:r>
            <a:r>
              <a:rPr lang="ar-IQ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 سكر الدم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800" b="1">
                <a:cs typeface="Calibri" panose="020F0502020204030204" pitchFamily="34" charset="0"/>
              </a:rPr>
              <a:t> </a:t>
            </a:r>
            <a:endParaRPr lang="en-US" altLang="en-US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6565" name="Picture 4" descr="C:\Users\Eledrisi\Documents\mohsen all\DM house FB\images\wrong 2.jpg">
            <a:extLst>
              <a:ext uri="{FF2B5EF4-FFF2-40B4-BE49-F238E27FC236}">
                <a16:creationId xmlns:a16="http://schemas.microsoft.com/office/drawing/2014/main" id="{1404BA16-F2E5-5C14-6E9A-5EAA0178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3960813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7" descr="C:\Users\Eledrisi\Documents\mohsen all\DM house FB\images\right.jpeg">
            <a:extLst>
              <a:ext uri="{FF2B5EF4-FFF2-40B4-BE49-F238E27FC236}">
                <a16:creationId xmlns:a16="http://schemas.microsoft.com/office/drawing/2014/main" id="{64DFFBE2-C2EE-D421-16B8-6C2AE32B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5427663"/>
            <a:ext cx="7207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ounded Rectangle 24">
            <a:extLst>
              <a:ext uri="{FF2B5EF4-FFF2-40B4-BE49-F238E27FC236}">
                <a16:creationId xmlns:a16="http://schemas.microsoft.com/office/drawing/2014/main" id="{088998F3-F589-AD70-7672-D28E47ECF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5392738"/>
            <a:ext cx="4064000" cy="9874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ar-SA" altLang="en-US" sz="2500" b="1">
                <a:latin typeface="Calibri" panose="020F0502020204030204" pitchFamily="34" charset="0"/>
                <a:cs typeface="Calibri" panose="020F0502020204030204" pitchFamily="34" charset="0"/>
              </a:rPr>
              <a:t>العديد من الأشخاص لديهم مضاعفات عند تشخيص السكري</a:t>
            </a:r>
            <a:endParaRPr lang="en-US" alt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6568" name="Picture 4" descr="C:\Users\Eledrisi\Documents\mohsen all\DM house FB\images\wrong 2.jpg">
            <a:extLst>
              <a:ext uri="{FF2B5EF4-FFF2-40B4-BE49-F238E27FC236}">
                <a16:creationId xmlns:a16="http://schemas.microsoft.com/office/drawing/2014/main" id="{F945B407-EEE4-5D02-2D8D-C06A236D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830638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7" descr="C:\Users\Eledrisi\Documents\mohsen all\DM house FB\images\right.jpeg">
            <a:extLst>
              <a:ext uri="{FF2B5EF4-FFF2-40B4-BE49-F238E27FC236}">
                <a16:creationId xmlns:a16="http://schemas.microsoft.com/office/drawing/2014/main" id="{EE700D96-47FB-78CD-EBB0-D075A9EC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5348288"/>
            <a:ext cx="8207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Rounded Rectangle 24">
            <a:extLst>
              <a:ext uri="{FF2B5EF4-FFF2-40B4-BE49-F238E27FC236}">
                <a16:creationId xmlns:a16="http://schemas.microsoft.com/office/drawing/2014/main" id="{63CFCA7A-16AA-FD48-1527-4141DA23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210175"/>
            <a:ext cx="3340100" cy="77946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3000" b="1">
                <a:latin typeface="Calibri" panose="020F0502020204030204" pitchFamily="34" charset="0"/>
                <a:cs typeface="Calibri" panose="020F0502020204030204" pitchFamily="34" charset="0"/>
              </a:rPr>
              <a:t>العسل يزيد سكر الدم</a:t>
            </a:r>
            <a:endParaRPr lang="en-US" altLang="en-US" sz="3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1" name="AutoShape 2">
            <a:extLst>
              <a:ext uri="{FF2B5EF4-FFF2-40B4-BE49-F238E27FC236}">
                <a16:creationId xmlns:a16="http://schemas.microsoft.com/office/drawing/2014/main" id="{CDDE9613-183D-ACA7-8359-DE5AECCDE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3887788"/>
            <a:ext cx="3778250" cy="987425"/>
          </a:xfrm>
          <a:prstGeom prst="roundRect">
            <a:avLst>
              <a:gd name="adj" fmla="val 4398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QA" altLang="en-US" sz="2400" b="1"/>
              <a:t>لا يمكن أن يكون عندي مضاعفات </a:t>
            </a:r>
            <a:endParaRPr lang="ar-SA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ar-QA" altLang="en-US" sz="2400" b="1"/>
              <a:t>السكري لأني أصبت بالمرض حديث</a:t>
            </a:r>
            <a:r>
              <a:rPr lang="ar-SA" altLang="en-US" sz="2400" b="1"/>
              <a:t>ًا</a:t>
            </a:r>
            <a:endParaRPr lang="en-US" altLang="en-US" sz="1800"/>
          </a:p>
        </p:txBody>
      </p:sp>
      <p:pic>
        <p:nvPicPr>
          <p:cNvPr id="66572" name="Picture 2" descr="Honey | Hemya">
            <a:extLst>
              <a:ext uri="{FF2B5EF4-FFF2-40B4-BE49-F238E27FC236}">
                <a16:creationId xmlns:a16="http://schemas.microsoft.com/office/drawing/2014/main" id="{FF6CAE75-A286-1A3D-3B3A-4ED10A2C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516063"/>
            <a:ext cx="2155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4" descr="مضاعفات عدم مراقبة السكر لدى مريض السكري - طبيب دوت كوم">
            <a:extLst>
              <a:ext uri="{FF2B5EF4-FFF2-40B4-BE49-F238E27FC236}">
                <a16:creationId xmlns:a16="http://schemas.microsoft.com/office/drawing/2014/main" id="{11ED3668-039B-3120-0CC8-D7860760F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33513"/>
            <a:ext cx="3009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83F6B5-4EB9-9E23-F436-8B55E2EC7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04800"/>
            <a:ext cx="8340725" cy="1308100"/>
          </a:xfrm>
        </p:spPr>
        <p:txBody>
          <a:bodyPr/>
          <a:lstStyle/>
          <a:p>
            <a:pPr eaLnBrk="1" hangingPunct="1"/>
            <a:r>
              <a:rPr lang="ar-SA" altLang="en-US" sz="8500" b="1">
                <a:solidFill>
                  <a:srgbClr val="C00000"/>
                </a:solidFill>
              </a:rPr>
              <a:t>عمل الإنسولين</a:t>
            </a:r>
            <a:endParaRPr lang="en-US" altLang="en-US" sz="8500" b="1">
              <a:solidFill>
                <a:srgbClr val="C00000"/>
              </a:solidFill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81CED4C4-D41B-5AD0-9A1B-85304CB01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2189163"/>
            <a:ext cx="4497387" cy="3424237"/>
          </a:xfrm>
          <a:prstGeom prst="roundRect">
            <a:avLst>
              <a:gd name="adj" fmla="val 2080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ar-SA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يساعد الإنسولين</a:t>
            </a:r>
          </a:p>
          <a:p>
            <a:pPr algn="ctr" eaLnBrk="1" hangingPunct="1">
              <a:buFontTx/>
              <a:buNone/>
            </a:pPr>
            <a:r>
              <a:rPr lang="ar-SA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على إدخال السكر </a:t>
            </a:r>
          </a:p>
          <a:p>
            <a:pPr algn="ctr" eaLnBrk="1" hangingPunct="1">
              <a:buFontTx/>
              <a:buNone/>
            </a:pPr>
            <a:r>
              <a:rPr lang="ar-SA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في الخلايا لتستفيد منه</a:t>
            </a:r>
            <a:endParaRPr lang="en-US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White Blood Cell Cartoon Stock Illustrations – 666 White Blood Cell Cartoon  Stock Illustrations, Vectors &amp;amp; Clipart - Dreamstime">
            <a:extLst>
              <a:ext uri="{FF2B5EF4-FFF2-40B4-BE49-F238E27FC236}">
                <a16:creationId xmlns:a16="http://schemas.microsoft.com/office/drawing/2014/main" id="{4A615C31-3BC9-82CE-9D68-BEB93F44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5525"/>
            <a:ext cx="22447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8">
            <a:extLst>
              <a:ext uri="{FF2B5EF4-FFF2-40B4-BE49-F238E27FC236}">
                <a16:creationId xmlns:a16="http://schemas.microsoft.com/office/drawing/2014/main" id="{FDC125DC-2E82-7230-EF13-E792F982D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016375"/>
            <a:ext cx="944563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3" name="AutoShape 54">
            <a:extLst>
              <a:ext uri="{FF2B5EF4-FFF2-40B4-BE49-F238E27FC236}">
                <a16:creationId xmlns:a16="http://schemas.microsoft.com/office/drawing/2014/main" id="{94F4F8ED-ECCA-7DCD-8538-2E3901F21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4508500"/>
            <a:ext cx="1112837" cy="615950"/>
          </a:xfrm>
          <a:prstGeom prst="roundRect">
            <a:avLst>
              <a:gd name="adj" fmla="val 50000"/>
            </a:avLst>
          </a:prstGeom>
          <a:solidFill>
            <a:srgbClr val="339966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الإنسولين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8" name="AutoShape 38">
            <a:extLst>
              <a:ext uri="{FF2B5EF4-FFF2-40B4-BE49-F238E27FC236}">
                <a16:creationId xmlns:a16="http://schemas.microsoft.com/office/drawing/2014/main" id="{BB229697-25AE-AC50-EEB3-97CE63555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40188"/>
            <a:ext cx="741363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19" name="AutoShape 38">
            <a:extLst>
              <a:ext uri="{FF2B5EF4-FFF2-40B4-BE49-F238E27FC236}">
                <a16:creationId xmlns:a16="http://schemas.microsoft.com/office/drawing/2014/main" id="{FDD69931-8120-FF3F-5AE9-D41DD516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3948113"/>
            <a:ext cx="788987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  <p:sp>
        <p:nvSpPr>
          <p:cNvPr id="9" name="AutoShape 38">
            <a:extLst>
              <a:ext uri="{FF2B5EF4-FFF2-40B4-BE49-F238E27FC236}">
                <a16:creationId xmlns:a16="http://schemas.microsoft.com/office/drawing/2014/main" id="{FC6E8D35-B3A9-34F6-BFF4-30A0873B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4014788"/>
            <a:ext cx="944563" cy="4572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  <a:latin typeface="Sylfaen" panose="010A0502050306030303" pitchFamily="18" charset="0"/>
                <a:sym typeface="Symbol" panose="05050102010706020507" pitchFamily="18" charset="2"/>
              </a:rPr>
              <a:t>سكر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11" grpId="0" animBg="1" autoUpdateAnimBg="0"/>
      <p:bldP spid="8" grpId="0" animBg="1"/>
      <p:bldP spid="13" grpId="0" animBg="1" autoUpdateAnimBg="0"/>
      <p:bldP spid="18" grpId="0" animBg="1" autoUpdateAnimBg="0"/>
      <p:bldP spid="19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>
            <a:extLst>
              <a:ext uri="{FF2B5EF4-FFF2-40B4-BE49-F238E27FC236}">
                <a16:creationId xmlns:a16="http://schemas.microsoft.com/office/drawing/2014/main" id="{50FA8034-1CC9-29CD-33C5-A331797F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94" y="1304278"/>
            <a:ext cx="8686800" cy="5029200"/>
          </a:xfrm>
          <a:prstGeom prst="roundRect">
            <a:avLst>
              <a:gd name="adj" fmla="val 204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مرض السكري شائع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ومنتشر</a:t>
            </a:r>
            <a:endParaRPr lang="en-US" altLang="en-US" sz="3400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  <a:buFontTx/>
              <a:buNone/>
            </a:pP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تحاليل كشف السكري</a:t>
            </a:r>
            <a:r>
              <a:rPr lang="ar-S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ال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مستعمل</a:t>
            </a:r>
            <a:r>
              <a:rPr lang="ar-S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ة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: الصائم </a:t>
            </a:r>
            <a:r>
              <a:rPr lang="ar-S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أو 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التراكمي</a:t>
            </a:r>
            <a:endParaRPr lang="en-US" altLang="en-US" sz="3400" b="1" dirty="0">
              <a:solidFill>
                <a:srgbClr val="0070C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algn="r">
              <a:lnSpc>
                <a:spcPct val="150000"/>
              </a:lnSpc>
              <a:buFontTx/>
              <a:buNone/>
            </a:pP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سكري 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النوع 2</a:t>
            </a: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ليس له أعراض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في معظم الحالات</a:t>
            </a:r>
            <a:endParaRPr lang="en-US" altLang="en-US" sz="3400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  <a:buFontTx/>
              <a:buNone/>
            </a:pP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</a:t>
            </a:r>
            <a:r>
              <a:rPr lang="ar-QA" altLang="en-US" sz="33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الكشف ال</a:t>
            </a:r>
            <a:r>
              <a:rPr lang="ar-IQ" altLang="en-US" sz="33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م</a:t>
            </a:r>
            <a:r>
              <a:rPr lang="ar-QA" altLang="en-US" sz="33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بكر </a:t>
            </a:r>
            <a:r>
              <a:rPr lang="ar-IQ" altLang="en-US" sz="33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للسكري </a:t>
            </a:r>
            <a:r>
              <a:rPr lang="ar-QA" altLang="en-US" sz="33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مهم </a:t>
            </a:r>
            <a:r>
              <a:rPr lang="ar-SA" altLang="en-US" sz="33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خاصةً عند</a:t>
            </a:r>
            <a:r>
              <a:rPr lang="ar-IQ" altLang="en-US" sz="33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وجود عوامل</a:t>
            </a:r>
            <a:r>
              <a:rPr lang="ar-QA" altLang="en-US" sz="33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الخطورة</a:t>
            </a:r>
            <a:endParaRPr lang="en-US" altLang="en-US" sz="33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algn="r">
              <a:lnSpc>
                <a:spcPct val="150000"/>
              </a:lnSpc>
              <a:buFontTx/>
              <a:buNone/>
            </a:pP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● يشكل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السكري عب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ئ</a:t>
            </a:r>
            <a:r>
              <a:rPr lang="ar-S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ًا</a:t>
            </a: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كبير</a:t>
            </a:r>
            <a:r>
              <a:rPr lang="ar-S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ًا</a:t>
            </a: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على الصحة وال</a:t>
            </a:r>
            <a:r>
              <a:rPr lang="ar-IQ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ا</a:t>
            </a:r>
            <a:r>
              <a:rPr lang="ar-QA" altLang="en-US" sz="3400" b="1" dirty="0">
                <a:solidFill>
                  <a:srgbClr val="0070C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قتصاد</a:t>
            </a:r>
            <a:endParaRPr lang="ar-SA" altLang="en-US" sz="3400" b="1" dirty="0">
              <a:solidFill>
                <a:srgbClr val="0070C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67587" name="AutoShape 6">
            <a:extLst>
              <a:ext uri="{FF2B5EF4-FFF2-40B4-BE49-F238E27FC236}">
                <a16:creationId xmlns:a16="http://schemas.microsoft.com/office/drawing/2014/main" id="{BB0D0296-60BB-C1E7-6720-2BD77021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4953000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QA" altLang="en-US" sz="9900" b="1">
                <a:solidFill>
                  <a:srgbClr val="C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الخلاصة</a:t>
            </a:r>
            <a:endParaRPr lang="en-US" altLang="en-US" sz="9900" b="1">
              <a:solidFill>
                <a:srgbClr val="C00000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4B2853-A222-6D12-B23D-96E869DC0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139700"/>
            <a:ext cx="8340725" cy="1308100"/>
          </a:xfrm>
        </p:spPr>
        <p:txBody>
          <a:bodyPr/>
          <a:lstStyle/>
          <a:p>
            <a:pPr eaLnBrk="1" hangingPunct="1"/>
            <a:r>
              <a:rPr lang="ar-SA" altLang="en-US" sz="7500" b="1">
                <a:solidFill>
                  <a:srgbClr val="C00000"/>
                </a:solidFill>
              </a:rPr>
              <a:t>أنواع مرض السكري </a:t>
            </a:r>
            <a:endParaRPr lang="en-US" altLang="en-US" sz="7500" b="1">
              <a:solidFill>
                <a:srgbClr val="C00000"/>
              </a:solidFill>
            </a:endParaRPr>
          </a:p>
        </p:txBody>
      </p:sp>
      <p:pic>
        <p:nvPicPr>
          <p:cNvPr id="12291" name="Picture 6" descr="Type 1 Diabetes Mellitus - Dr Mohan&amp;#39;s Diabetes Center in Chennai">
            <a:extLst>
              <a:ext uri="{FF2B5EF4-FFF2-40B4-BE49-F238E27FC236}">
                <a16:creationId xmlns:a16="http://schemas.microsoft.com/office/drawing/2014/main" id="{AF2B0315-BB14-7AA3-6832-AD580622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938338"/>
            <a:ext cx="5715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69F9EDB1-C419-CCBE-5C22-0B45E6C9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03413"/>
            <a:ext cx="4403725" cy="18367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ar-SA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النوع</a:t>
            </a:r>
            <a:r>
              <a:rPr lang="ar-IQ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</a:t>
            </a:r>
            <a:r>
              <a:rPr lang="en-US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ar-SA" altLang="en-US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ar-SA" altLang="en-US" sz="3600" b="1" dirty="0">
                <a:solidFill>
                  <a:srgbClr val="0070C0"/>
                </a:solidFill>
                <a:latin typeface="+mj-lt"/>
                <a:cs typeface="+mn-cs"/>
              </a:rPr>
              <a:t>(تسميته النوع </a:t>
            </a:r>
            <a:r>
              <a:rPr lang="ar-SA" altLang="en-US" sz="3600" b="1" dirty="0">
                <a:solidFill>
                  <a:srgbClr val="FF0000"/>
                </a:solidFill>
                <a:latin typeface="+mj-lt"/>
                <a:cs typeface="+mn-cs"/>
              </a:rPr>
              <a:t>الأول</a:t>
            </a:r>
            <a:r>
              <a:rPr lang="ar-SA" altLang="en-US" sz="3600" b="1" dirty="0">
                <a:solidFill>
                  <a:srgbClr val="0070C0"/>
                </a:solidFill>
                <a:latin typeface="+mj-lt"/>
                <a:cs typeface="+mn-cs"/>
              </a:rPr>
              <a:t> خطأ) </a:t>
            </a:r>
            <a:endParaRPr lang="en-US" altLang="en-US" sz="3600" b="1" dirty="0">
              <a:solidFill>
                <a:srgbClr val="0070C0"/>
              </a:solidFill>
              <a:latin typeface="+mj-lt"/>
              <a:cs typeface="+mn-cs"/>
            </a:endParaRPr>
          </a:p>
        </p:txBody>
      </p:sp>
      <p:pic>
        <p:nvPicPr>
          <p:cNvPr id="12293" name="Picture 8" descr="Prevention of Type 2 Diabetes Mellitus: Preventive Measures to Reduce  Diabetes Naturally">
            <a:extLst>
              <a:ext uri="{FF2B5EF4-FFF2-40B4-BE49-F238E27FC236}">
                <a16:creationId xmlns:a16="http://schemas.microsoft.com/office/drawing/2014/main" id="{73F7DDE6-2B30-2EF6-E995-71C3A28C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267200"/>
            <a:ext cx="448468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5">
            <a:extLst>
              <a:ext uri="{FF2B5EF4-FFF2-40B4-BE49-F238E27FC236}">
                <a16:creationId xmlns:a16="http://schemas.microsoft.com/office/drawing/2014/main" id="{3B76ED7F-CD73-37EF-4612-EB74B360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02138"/>
            <a:ext cx="4495800" cy="189706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ar-SA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النوع</a:t>
            </a:r>
            <a:r>
              <a:rPr lang="ar-IQ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</a:t>
            </a:r>
            <a:r>
              <a:rPr lang="en-US" alt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ar-SA" altLang="en-US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ar-SA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(تسميته النوع </a:t>
            </a:r>
            <a:r>
              <a:rPr lang="ar-SA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الثاني</a:t>
            </a:r>
            <a:r>
              <a:rPr lang="ar-SA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خطأ) 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8867B7D-25E0-ED3A-9C40-44A747A7D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15900"/>
            <a:ext cx="8340725" cy="1308100"/>
          </a:xfrm>
        </p:spPr>
        <p:txBody>
          <a:bodyPr/>
          <a:lstStyle/>
          <a:p>
            <a:pPr eaLnBrk="1" hangingPunct="1"/>
            <a:r>
              <a:rPr lang="ar-SA" altLang="en-US" sz="7400" b="1">
                <a:solidFill>
                  <a:srgbClr val="C00000"/>
                </a:solidFill>
              </a:rPr>
              <a:t>أنواع مرض السكري </a:t>
            </a:r>
            <a:endParaRPr lang="en-US" altLang="en-US" sz="7400" b="1">
              <a:solidFill>
                <a:srgbClr val="C00000"/>
              </a:solidFill>
            </a:endParaRPr>
          </a:p>
        </p:txBody>
      </p:sp>
      <p:sp>
        <p:nvSpPr>
          <p:cNvPr id="34834" name="AutoShape 18">
            <a:extLst>
              <a:ext uri="{FF2B5EF4-FFF2-40B4-BE49-F238E27FC236}">
                <a16:creationId xmlns:a16="http://schemas.microsoft.com/office/drawing/2014/main" id="{1AE2A24E-0B04-FE43-CD1A-F912E6E19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326" y="2119252"/>
            <a:ext cx="5027271" cy="15430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en-US" sz="7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 الحمل</a:t>
            </a:r>
            <a:r>
              <a:rPr lang="ar-SA" altLang="en-US" sz="7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7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42714B58-BED3-F38F-D679-99C17971F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476" y="4257554"/>
            <a:ext cx="6019800" cy="206704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IQ" altLang="en-US" sz="6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أنواع أخرى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IQ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(أو السكري الثانوي)</a:t>
            </a:r>
            <a:endParaRPr lang="en-US" alt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61DBE93D-DFC0-74E2-C637-14A22D836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1778000"/>
            <a:ext cx="8153400" cy="4343400"/>
          </a:xfrm>
          <a:prstGeom prst="roundRect">
            <a:avLst>
              <a:gd name="adj" fmla="val 334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</a:rPr>
              <a:t> </a:t>
            </a:r>
            <a:r>
              <a:rPr lang="ar-SA" altLang="en-US" b="1" dirty="0">
                <a:solidFill>
                  <a:srgbClr val="0070C0"/>
                </a:solidFill>
              </a:rPr>
              <a:t>موت الخلايا المفرزة ل</a:t>
            </a:r>
            <a:r>
              <a:rPr lang="ar-QA" altLang="en-US" b="1" dirty="0">
                <a:solidFill>
                  <a:srgbClr val="0070C0"/>
                </a:solidFill>
              </a:rPr>
              <a:t>لإنسولين</a:t>
            </a:r>
            <a:r>
              <a:rPr lang="en-US" altLang="en-US" b="1" dirty="0">
                <a:solidFill>
                  <a:srgbClr val="0070C0"/>
                </a:solidFill>
              </a:rPr>
              <a:t>●</a:t>
            </a:r>
            <a:endParaRPr lang="ar-SA" altLang="en-US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</a:rPr>
              <a:t> يصيب </a:t>
            </a:r>
            <a:r>
              <a:rPr lang="ar-SA" altLang="en-US" b="1" dirty="0">
                <a:solidFill>
                  <a:srgbClr val="0070C0"/>
                </a:solidFill>
              </a:rPr>
              <a:t>عادةً </a:t>
            </a:r>
            <a:r>
              <a:rPr lang="ar-QA" altLang="en-US" b="1" dirty="0">
                <a:solidFill>
                  <a:srgbClr val="0070C0"/>
                </a:solidFill>
              </a:rPr>
              <a:t>الأطفال وصغار السن</a:t>
            </a:r>
            <a:r>
              <a:rPr lang="en-US" altLang="en-US" b="1" dirty="0">
                <a:solidFill>
                  <a:srgbClr val="0070C0"/>
                </a:solidFill>
              </a:rPr>
              <a:t>●</a:t>
            </a:r>
            <a:endParaRPr lang="ar-QA" altLang="en-US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</a:rPr>
              <a:t> أقل من 10% من </a:t>
            </a:r>
            <a:r>
              <a:rPr lang="ar-IQ" altLang="en-US" b="1" dirty="0">
                <a:solidFill>
                  <a:srgbClr val="0070C0"/>
                </a:solidFill>
              </a:rPr>
              <a:t>كل </a:t>
            </a:r>
            <a:r>
              <a:rPr lang="ar-QA" altLang="en-US" b="1" dirty="0">
                <a:solidFill>
                  <a:srgbClr val="0070C0"/>
                </a:solidFill>
              </a:rPr>
              <a:t>حالات</a:t>
            </a:r>
            <a:r>
              <a:rPr lang="ar-IQ" altLang="en-US" b="1" dirty="0">
                <a:solidFill>
                  <a:srgbClr val="0070C0"/>
                </a:solidFill>
              </a:rPr>
              <a:t> السكري</a:t>
            </a:r>
            <a:r>
              <a:rPr lang="ar-QA" altLang="en-US" b="1" dirty="0">
                <a:solidFill>
                  <a:srgbClr val="0070C0"/>
                </a:solidFill>
              </a:rPr>
              <a:t>                                    </a:t>
            </a:r>
            <a:r>
              <a:rPr lang="en-US" altLang="en-US" b="1" dirty="0">
                <a:solidFill>
                  <a:srgbClr val="0070C0"/>
                </a:solidFill>
              </a:rPr>
              <a:t>●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ar-SA" altLang="en-US" b="1" dirty="0">
                <a:solidFill>
                  <a:srgbClr val="0070C0"/>
                </a:solidFill>
              </a:rPr>
              <a:t> </a:t>
            </a:r>
            <a:r>
              <a:rPr lang="ar-QA" altLang="en-US" b="1" dirty="0">
                <a:solidFill>
                  <a:srgbClr val="0070C0"/>
                </a:solidFill>
              </a:rPr>
              <a:t>السبب غير معروف</a:t>
            </a:r>
            <a:r>
              <a:rPr lang="ar-SA" altLang="en-US" b="1" dirty="0">
                <a:solidFill>
                  <a:srgbClr val="0070C0"/>
                </a:solidFill>
              </a:rPr>
              <a:t>, والغالب وجود خلل مناعي</a:t>
            </a:r>
            <a:r>
              <a:rPr lang="ar-QA" altLang="en-US" b="1" dirty="0">
                <a:solidFill>
                  <a:srgbClr val="0070C0"/>
                </a:solidFill>
              </a:rPr>
              <a:t> </a:t>
            </a:r>
            <a:r>
              <a:rPr lang="ar-SA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>
                <a:solidFill>
                  <a:srgbClr val="0070C0"/>
                </a:solidFill>
              </a:rPr>
              <a:t>●</a:t>
            </a:r>
            <a:endParaRPr lang="ar-QA" altLang="en-US" b="1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ar-QA" altLang="en-US" b="1" dirty="0">
                <a:solidFill>
                  <a:srgbClr val="0070C0"/>
                </a:solidFill>
              </a:rPr>
              <a:t> </a:t>
            </a:r>
            <a:r>
              <a:rPr lang="ar-IQ" altLang="en-US" b="1" dirty="0">
                <a:solidFill>
                  <a:srgbClr val="0070C0"/>
                </a:solidFill>
              </a:rPr>
              <a:t>هناك نظريات مثل وجود التهاب فيروسي أو العامل الوراثي</a:t>
            </a:r>
            <a:r>
              <a:rPr lang="ar-QA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>
                <a:solidFill>
                  <a:srgbClr val="0070C0"/>
                </a:solidFill>
              </a:rPr>
              <a:t>●</a:t>
            </a:r>
            <a:endParaRPr lang="ar-QA" altLang="en-US" b="1" dirty="0">
              <a:solidFill>
                <a:srgbClr val="0070C0"/>
              </a:solidFill>
            </a:endParaRP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8555C773-9BAB-485E-D900-CF5E9E5F9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763000" cy="1143000"/>
          </a:xfrm>
        </p:spPr>
        <p:txBody>
          <a:bodyPr/>
          <a:lstStyle/>
          <a:p>
            <a:pPr eaLnBrk="1" hangingPunct="1"/>
            <a:r>
              <a:rPr lang="ar-SA" altLang="en-US" sz="8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</a:t>
            </a:r>
            <a:r>
              <a:rPr lang="ar-IQ" altLang="en-US" sz="8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النوع 1</a:t>
            </a:r>
            <a:endParaRPr lang="en-US" altLang="en-US" sz="85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8" name="Picture 5" descr="Type 1 Diabetes: Definition and Overview -Diabetes Self-Management">
            <a:extLst>
              <a:ext uri="{FF2B5EF4-FFF2-40B4-BE49-F238E27FC236}">
                <a16:creationId xmlns:a16="http://schemas.microsoft.com/office/drawing/2014/main" id="{2E553842-FEBE-E337-9719-7E95CA86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3321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601F44D7-65CE-F9A2-B856-3A5593B93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1524000"/>
            <a:ext cx="9982200" cy="4343400"/>
          </a:xfrm>
          <a:prstGeom prst="roundRect">
            <a:avLst>
              <a:gd name="adj" fmla="val 334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ar-QA" altLang="en-US" sz="3500" b="1" dirty="0">
                <a:latin typeface="Arial"/>
                <a:cs typeface="Arial"/>
              </a:rPr>
              <a:t> </a:t>
            </a:r>
            <a:r>
              <a:rPr lang="ar-SA" altLang="en-US" sz="3500" b="1" dirty="0">
                <a:latin typeface="Arial"/>
                <a:cs typeface="Arial"/>
              </a:rPr>
              <a:t>لا يفرز الجسم إنسولين (موت</a:t>
            </a:r>
            <a:r>
              <a:rPr lang="ar-IQ" altLang="en-US" sz="3500" b="1" dirty="0">
                <a:latin typeface="Arial"/>
                <a:cs typeface="Arial"/>
              </a:rPr>
              <a:t> الخلايا المفرزة للإنسولين)</a:t>
            </a:r>
            <a:r>
              <a:rPr lang="ar-SA" altLang="en-US" sz="3500" b="1" dirty="0">
                <a:latin typeface="Arial"/>
                <a:cs typeface="Arial"/>
              </a:rPr>
              <a:t> </a:t>
            </a:r>
            <a:r>
              <a:rPr lang="ar-QA" altLang="en-US" sz="3500" b="1" dirty="0">
                <a:latin typeface="Arial"/>
                <a:cs typeface="Arial"/>
              </a:rPr>
              <a:t>      </a:t>
            </a:r>
            <a:r>
              <a:rPr lang="en-US" sz="3500" b="1" dirty="0">
                <a:latin typeface="Arial"/>
                <a:cs typeface="Arial"/>
              </a:rPr>
              <a:t>●</a:t>
            </a:r>
            <a:r>
              <a:rPr lang="ar-QA" altLang="en-US" sz="1200" b="1" dirty="0">
                <a:latin typeface="Arial"/>
                <a:cs typeface="Arial"/>
              </a:rPr>
              <a:t> </a:t>
            </a:r>
            <a:endParaRPr lang="en-US" altLang="en-US" sz="1200" b="1" dirty="0">
              <a:latin typeface="Arial"/>
              <a:cs typeface="Arial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ar-QA" altLang="en-US" sz="3500" b="1" dirty="0">
                <a:latin typeface="Arial"/>
                <a:cs typeface="Arial"/>
              </a:rPr>
              <a:t> </a:t>
            </a:r>
            <a:r>
              <a:rPr lang="ar-SA" altLang="en-US" sz="3500" b="1" dirty="0">
                <a:latin typeface="Arial"/>
                <a:cs typeface="Arial"/>
              </a:rPr>
              <a:t>العلاج الوحيد: الإنسولين </a:t>
            </a:r>
            <a:r>
              <a:rPr lang="en-US" altLang="en-US" sz="3500" b="1" dirty="0">
                <a:latin typeface="Arial"/>
                <a:cs typeface="Arial"/>
              </a:rPr>
              <a:t>●</a:t>
            </a:r>
            <a:endParaRPr lang="ar-QA" altLang="en-US" sz="3500" b="1" dirty="0">
              <a:latin typeface="Arial"/>
              <a:cs typeface="Arial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ar-QA" altLang="en-US" sz="3500" b="1" dirty="0">
                <a:latin typeface="Arial"/>
                <a:cs typeface="Arial"/>
              </a:rPr>
              <a:t> </a:t>
            </a:r>
            <a:r>
              <a:rPr lang="ar-SA" altLang="en-US" sz="3500" b="1" dirty="0">
                <a:latin typeface="Arial"/>
                <a:cs typeface="Arial"/>
              </a:rPr>
              <a:t>قد يصيب البالغين </a:t>
            </a:r>
            <a:r>
              <a:rPr lang="en-US" altLang="en-US" sz="3500" b="1" dirty="0">
                <a:latin typeface="Arial"/>
                <a:cs typeface="Arial"/>
              </a:rPr>
              <a:t>●</a:t>
            </a:r>
            <a:endParaRPr lang="ar-QA" altLang="en-US" sz="3500" b="1" dirty="0">
              <a:latin typeface="Arial"/>
              <a:cs typeface="Arial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buNone/>
            </a:pPr>
            <a:r>
              <a:rPr lang="ar-SA" altLang="en-US" sz="3500" b="1" dirty="0">
                <a:latin typeface="Arial"/>
                <a:cs typeface="Arial"/>
              </a:rPr>
              <a:t> ليس هناك شفاء منه حتى الآن </a:t>
            </a:r>
            <a:r>
              <a:rPr lang="ar-QA" altLang="en-US" sz="3500" b="1" dirty="0">
                <a:latin typeface="Arial"/>
                <a:cs typeface="Arial"/>
              </a:rPr>
              <a:t> </a:t>
            </a:r>
            <a:r>
              <a:rPr lang="en-US" altLang="en-US" sz="3500" b="1" dirty="0">
                <a:latin typeface="Arial"/>
                <a:cs typeface="Arial"/>
              </a:rPr>
              <a:t>●</a:t>
            </a:r>
            <a:endParaRPr lang="ar-QA" altLang="en-US" sz="3500" b="1" dirty="0">
              <a:latin typeface="Arial"/>
              <a:cs typeface="Arial"/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D2DC74F7-8EA0-2BE3-6806-D89B8FB06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303213"/>
            <a:ext cx="8763000" cy="1143000"/>
          </a:xfrm>
        </p:spPr>
        <p:txBody>
          <a:bodyPr/>
          <a:lstStyle/>
          <a:p>
            <a:pPr eaLnBrk="1" hangingPunct="1"/>
            <a:r>
              <a:rPr lang="ar-SA" altLang="en-US" sz="8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سكري</a:t>
            </a:r>
            <a:r>
              <a:rPr lang="ar-IQ" altLang="en-US" sz="8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النوع 1</a:t>
            </a:r>
            <a:endParaRPr lang="en-US" altLang="en-US" sz="8500">
              <a:solidFill>
                <a:srgbClr val="C00000"/>
              </a:solidFill>
              <a:latin typeface="Verdana" panose="020B0604030504040204" pitchFamily="34" charset="0"/>
              <a:cs typeface="Akhbar MT" pitchFamily="2" charset="0"/>
            </a:endParaRPr>
          </a:p>
        </p:txBody>
      </p:sp>
      <p:pic>
        <p:nvPicPr>
          <p:cNvPr id="17412" name="Picture 5" descr="Insulin Pens for Diabetics: A Complete Scientific Guide | Everyday Health">
            <a:extLst>
              <a:ext uri="{FF2B5EF4-FFF2-40B4-BE49-F238E27FC236}">
                <a16:creationId xmlns:a16="http://schemas.microsoft.com/office/drawing/2014/main" id="{27E8FE33-2610-9E97-20B9-D712243E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8" y="3124200"/>
            <a:ext cx="36576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|4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4.4|7.5|3.6|4.1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0.7|3.6|2.3|2.1|3.5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4.4|7.5|3.6|4.1|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|3.3|0.6|2.5|1.1|0.6|2.5|3.4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3.3|0.5|5|0.6|3.4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7.9|0.5|0.7|2.7|3.7|0.8|3.5|0.5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7|0.8|1.1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4.4|7.5|3.6|4.1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5.5|0.7|2|2.8|2.7|1.8|0.7|2.3|4.5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5.5|0.7|2|2.8|2.7|1.8|0.7|2.3|4.5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0.7|3.6|2.3|2.1|3.5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0.7|3.6|2.3|2.1|3.5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0.7|0.4|0.5|2.9|0.8|0.6|0.4|2.9|0.8|0.5|0.5|3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3|0.7|0.6|3|0.8|0.5|2.1|3.4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0.7|3.6|2.3|2.1|3.5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3|0.7|0.6|3|0.8|0.5|2.1|3.4|0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1855</Words>
  <Application>Microsoft Office PowerPoint</Application>
  <PresentationFormat>On-screen Show (4:3)</PresentationFormat>
  <Paragraphs>396</Paragraphs>
  <Slides>50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Arial Narrow</vt:lpstr>
      <vt:lpstr>Arial Unicode MS</vt:lpstr>
      <vt:lpstr>Calibri</vt:lpstr>
      <vt:lpstr>Sylfaen</vt:lpstr>
      <vt:lpstr>Tahoma</vt:lpstr>
      <vt:lpstr>Times New Roman</vt:lpstr>
      <vt:lpstr>Verdana</vt:lpstr>
      <vt:lpstr>Default Design</vt:lpstr>
      <vt:lpstr>أساسيات مرض السكري </vt:lpstr>
      <vt:lpstr>ما هو مرض السكري ؟</vt:lpstr>
      <vt:lpstr>الطعام والطاقة</vt:lpstr>
      <vt:lpstr>البنكرياس والسكر </vt:lpstr>
      <vt:lpstr>عمل الإنسولين</vt:lpstr>
      <vt:lpstr>أنواع مرض السكري </vt:lpstr>
      <vt:lpstr>أنواع مرض السكري </vt:lpstr>
      <vt:lpstr>سكري النوع 1</vt:lpstr>
      <vt:lpstr>سكري النوع 1</vt:lpstr>
      <vt:lpstr>سكري النوع 2</vt:lpstr>
      <vt:lpstr>كيف يحدث سكري النوع 2؟</vt:lpstr>
      <vt:lpstr>كيف يحدث سكري النوع 2؟</vt:lpstr>
      <vt:lpstr>سكري الحمل</vt:lpstr>
      <vt:lpstr>أنواع أخرى من السكري</vt:lpstr>
      <vt:lpstr>أنواع أخرى من السكري</vt:lpstr>
      <vt:lpstr>الإتحاد الدولي للسكري  2021</vt:lpstr>
      <vt:lpstr>معدلات انتشار السكري (البالغين)</vt:lpstr>
      <vt:lpstr>متى يجب الكشف عن السكري؟</vt:lpstr>
      <vt:lpstr>عوامل الخطورة لحدوث السكري</vt:lpstr>
      <vt:lpstr>تحديد الوزن </vt:lpstr>
      <vt:lpstr>احتمالية حدوث سكري النوع  2  مع وجوده في العائلة</vt:lpstr>
      <vt:lpstr>PowerPoint Presentation</vt:lpstr>
      <vt:lpstr>PowerPoint Presentation</vt:lpstr>
      <vt:lpstr>تحليل سكر الدم أثناء الصيام</vt:lpstr>
      <vt:lpstr>تحليل السكر التراكمي (مخزون السكر)</vt:lpstr>
      <vt:lpstr>PowerPoint Presentation</vt:lpstr>
      <vt:lpstr>تحليل السكر التراكمي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تشخيص السكري</vt:lpstr>
      <vt:lpstr>تأكيد تشخيص السكري</vt:lpstr>
      <vt:lpstr>تنبيه!!</vt:lpstr>
      <vt:lpstr>PowerPoint Presentation</vt:lpstr>
      <vt:lpstr>PowerPoint Presentation</vt:lpstr>
      <vt:lpstr>PowerPoint Presentation</vt:lpstr>
      <vt:lpstr>مضاعفات السكري</vt:lpstr>
      <vt:lpstr>أهمية مرض السكري</vt:lpstr>
      <vt:lpstr>التكلفة الاقتصادية للسكري </vt:lpstr>
      <vt:lpstr>التكلفة الإقتصادية للسكري </vt:lpstr>
      <vt:lpstr>حالة ما قبل السكري </vt:lpstr>
      <vt:lpstr>حالة ما قبل السكري </vt:lpstr>
      <vt:lpstr>علاج حالة ما قبل السكري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eledrisim</dc:creator>
  <cp:lastModifiedBy>ELEDRISI, ALMOTAZBELAH</cp:lastModifiedBy>
  <cp:revision>345</cp:revision>
  <dcterms:created xsi:type="dcterms:W3CDTF">2009-10-31T09:03:11Z</dcterms:created>
  <dcterms:modified xsi:type="dcterms:W3CDTF">2023-12-20T16:27:56Z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3f5887-035d-4765-8d10-97aaac8deb4a_Enabled">
    <vt:lpwstr>true</vt:lpwstr>
  </property>
  <property fmtid="{D5CDD505-2E9C-101B-9397-08002B2CF9AE}" pid="3" name="MSIP_Label_573f5887-035d-4765-8d10-97aaac8deb4a_SetDate">
    <vt:lpwstr>2021-04-20T08:31:59Z</vt:lpwstr>
  </property>
  <property fmtid="{D5CDD505-2E9C-101B-9397-08002B2CF9AE}" pid="4" name="MSIP_Label_573f5887-035d-4765-8d10-97aaac8deb4a_Method">
    <vt:lpwstr>Standard</vt:lpwstr>
  </property>
  <property fmtid="{D5CDD505-2E9C-101B-9397-08002B2CF9AE}" pid="5" name="MSIP_Label_573f5887-035d-4765-8d10-97aaac8deb4a_Name">
    <vt:lpwstr>Public</vt:lpwstr>
  </property>
  <property fmtid="{D5CDD505-2E9C-101B-9397-08002B2CF9AE}" pid="6" name="MSIP_Label_573f5887-035d-4765-8d10-97aaac8deb4a_SiteId">
    <vt:lpwstr>f08ae827-76a0-4eda-8325-df208f3835ab</vt:lpwstr>
  </property>
  <property fmtid="{D5CDD505-2E9C-101B-9397-08002B2CF9AE}" pid="7" name="MSIP_Label_573f5887-035d-4765-8d10-97aaac8deb4a_ActionId">
    <vt:lpwstr>e72c0cd5-b4e3-4300-a212-d9a048a5bc3a</vt:lpwstr>
  </property>
  <property fmtid="{D5CDD505-2E9C-101B-9397-08002B2CF9AE}" pid="8" name="MSIP_Label_573f5887-035d-4765-8d10-97aaac8deb4a_ContentBits">
    <vt:lpwstr>0</vt:lpwstr>
  </property>
</Properties>
</file>