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7" r:id="rId3"/>
    <p:sldId id="268" r:id="rId4"/>
    <p:sldId id="269" r:id="rId5"/>
    <p:sldId id="271" r:id="rId6"/>
    <p:sldId id="280" r:id="rId7"/>
    <p:sldId id="643" r:id="rId8"/>
    <p:sldId id="274" r:id="rId9"/>
    <p:sldId id="275" r:id="rId10"/>
    <p:sldId id="276" r:id="rId11"/>
    <p:sldId id="282" r:id="rId12"/>
    <p:sldId id="1063" r:id="rId13"/>
    <p:sldId id="1064" r:id="rId14"/>
    <p:sldId id="1065" r:id="rId15"/>
    <p:sldId id="691" r:id="rId16"/>
    <p:sldId id="1078" r:id="rId17"/>
    <p:sldId id="1080" r:id="rId18"/>
    <p:sldId id="1062" r:id="rId19"/>
    <p:sldId id="279" r:id="rId20"/>
    <p:sldId id="859" r:id="rId21"/>
    <p:sldId id="287" r:id="rId22"/>
    <p:sldId id="288" r:id="rId23"/>
    <p:sldId id="1077" r:id="rId24"/>
    <p:sldId id="1072" r:id="rId25"/>
    <p:sldId id="1073" r:id="rId26"/>
    <p:sldId id="1075" r:id="rId27"/>
    <p:sldId id="1074" r:id="rId28"/>
    <p:sldId id="10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A12459-73E8-442A-BD4C-3E52003B0F06}" v="237" dt="2024-03-20T15:28:00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1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sen Saleh Eledrisi" userId="28a879f2-a0da-42a9-b03a-079619e6cbb9" providerId="ADAL" clId="{5BA12459-73E8-442A-BD4C-3E52003B0F06}"/>
    <pc:docChg chg="undo custSel addSld delSld modSld">
      <pc:chgData name="Mohsen Saleh Eledrisi" userId="28a879f2-a0da-42a9-b03a-079619e6cbb9" providerId="ADAL" clId="{5BA12459-73E8-442A-BD4C-3E52003B0F06}" dt="2024-03-20T15:28:10.785" v="322" actId="20577"/>
      <pc:docMkLst>
        <pc:docMk/>
      </pc:docMkLst>
      <pc:sldChg chg="modSp mod">
        <pc:chgData name="Mohsen Saleh Eledrisi" userId="28a879f2-a0da-42a9-b03a-079619e6cbb9" providerId="ADAL" clId="{5BA12459-73E8-442A-BD4C-3E52003B0F06}" dt="2024-03-19T09:50:11.871" v="2" actId="1036"/>
        <pc:sldMkLst>
          <pc:docMk/>
          <pc:sldMk cId="4068842375" sldId="269"/>
        </pc:sldMkLst>
        <pc:spChg chg="mod">
          <ac:chgData name="Mohsen Saleh Eledrisi" userId="28a879f2-a0da-42a9-b03a-079619e6cbb9" providerId="ADAL" clId="{5BA12459-73E8-442A-BD4C-3E52003B0F06}" dt="2024-03-19T09:50:11.871" v="2" actId="1036"/>
          <ac:spMkLst>
            <pc:docMk/>
            <pc:sldMk cId="4068842375" sldId="269"/>
            <ac:spMk id="238595" creationId="{00000000-0000-0000-0000-000000000000}"/>
          </ac:spMkLst>
        </pc:spChg>
      </pc:sldChg>
      <pc:sldChg chg="modSp mod">
        <pc:chgData name="Mohsen Saleh Eledrisi" userId="28a879f2-a0da-42a9-b03a-079619e6cbb9" providerId="ADAL" clId="{5BA12459-73E8-442A-BD4C-3E52003B0F06}" dt="2024-03-19T09:51:44.026" v="7" actId="1037"/>
        <pc:sldMkLst>
          <pc:docMk/>
          <pc:sldMk cId="3416960260" sldId="271"/>
        </pc:sldMkLst>
        <pc:spChg chg="mod">
          <ac:chgData name="Mohsen Saleh Eledrisi" userId="28a879f2-a0da-42a9-b03a-079619e6cbb9" providerId="ADAL" clId="{5BA12459-73E8-442A-BD4C-3E52003B0F06}" dt="2024-03-19T09:51:44.026" v="7" actId="1037"/>
          <ac:spMkLst>
            <pc:docMk/>
            <pc:sldMk cId="3416960260" sldId="271"/>
            <ac:spMk id="24599" creationId="{00000000-0000-0000-0000-000000000000}"/>
          </ac:spMkLst>
        </pc:spChg>
      </pc:sldChg>
      <pc:sldChg chg="modSp mod">
        <pc:chgData name="Mohsen Saleh Eledrisi" userId="28a879f2-a0da-42a9-b03a-079619e6cbb9" providerId="ADAL" clId="{5BA12459-73E8-442A-BD4C-3E52003B0F06}" dt="2024-03-19T10:01:15.890" v="16" actId="255"/>
        <pc:sldMkLst>
          <pc:docMk/>
          <pc:sldMk cId="3212130991" sldId="274"/>
        </pc:sldMkLst>
        <pc:spChg chg="mod">
          <ac:chgData name="Mohsen Saleh Eledrisi" userId="28a879f2-a0da-42a9-b03a-079619e6cbb9" providerId="ADAL" clId="{5BA12459-73E8-442A-BD4C-3E52003B0F06}" dt="2024-03-19T10:01:15.890" v="16" actId="255"/>
          <ac:spMkLst>
            <pc:docMk/>
            <pc:sldMk cId="3212130991" sldId="274"/>
            <ac:spMk id="240642" creationId="{00000000-0000-0000-0000-000000000000}"/>
          </ac:spMkLst>
        </pc:spChg>
      </pc:sldChg>
      <pc:sldChg chg="modSp mod">
        <pc:chgData name="Mohsen Saleh Eledrisi" userId="28a879f2-a0da-42a9-b03a-079619e6cbb9" providerId="ADAL" clId="{5BA12459-73E8-442A-BD4C-3E52003B0F06}" dt="2024-03-19T10:01:09.975" v="15" actId="255"/>
        <pc:sldMkLst>
          <pc:docMk/>
          <pc:sldMk cId="3810911285" sldId="275"/>
        </pc:sldMkLst>
        <pc:spChg chg="mod">
          <ac:chgData name="Mohsen Saleh Eledrisi" userId="28a879f2-a0da-42a9-b03a-079619e6cbb9" providerId="ADAL" clId="{5BA12459-73E8-442A-BD4C-3E52003B0F06}" dt="2024-03-19T10:01:09.975" v="15" actId="255"/>
          <ac:spMkLst>
            <pc:docMk/>
            <pc:sldMk cId="3810911285" sldId="275"/>
            <ac:spMk id="240642" creationId="{00000000-0000-0000-0000-000000000000}"/>
          </ac:spMkLst>
        </pc:spChg>
      </pc:sldChg>
      <pc:sldChg chg="modSp mod">
        <pc:chgData name="Mohsen Saleh Eledrisi" userId="28a879f2-a0da-42a9-b03a-079619e6cbb9" providerId="ADAL" clId="{5BA12459-73E8-442A-BD4C-3E52003B0F06}" dt="2024-03-20T15:28:10.785" v="322" actId="20577"/>
        <pc:sldMkLst>
          <pc:docMk/>
          <pc:sldMk cId="2423165422" sldId="279"/>
        </pc:sldMkLst>
        <pc:spChg chg="mod">
          <ac:chgData name="Mohsen Saleh Eledrisi" userId="28a879f2-a0da-42a9-b03a-079619e6cbb9" providerId="ADAL" clId="{5BA12459-73E8-442A-BD4C-3E52003B0F06}" dt="2024-03-20T15:28:10.785" v="322" actId="20577"/>
          <ac:spMkLst>
            <pc:docMk/>
            <pc:sldMk cId="2423165422" sldId="279"/>
            <ac:spMk id="301060" creationId="{00000000-0000-0000-0000-000000000000}"/>
          </ac:spMkLst>
        </pc:spChg>
      </pc:sldChg>
      <pc:sldChg chg="modSp mod">
        <pc:chgData name="Mohsen Saleh Eledrisi" userId="28a879f2-a0da-42a9-b03a-079619e6cbb9" providerId="ADAL" clId="{5BA12459-73E8-442A-BD4C-3E52003B0F06}" dt="2024-03-19T10:01:25.334" v="20" actId="20577"/>
        <pc:sldMkLst>
          <pc:docMk/>
          <pc:sldMk cId="1107083582" sldId="282"/>
        </pc:sldMkLst>
        <pc:spChg chg="mod">
          <ac:chgData name="Mohsen Saleh Eledrisi" userId="28a879f2-a0da-42a9-b03a-079619e6cbb9" providerId="ADAL" clId="{5BA12459-73E8-442A-BD4C-3E52003B0F06}" dt="2024-03-19T10:01:25.334" v="20" actId="20577"/>
          <ac:spMkLst>
            <pc:docMk/>
            <pc:sldMk cId="1107083582" sldId="282"/>
            <ac:spMk id="2" creationId="{00000000-0000-0000-0000-000000000000}"/>
          </ac:spMkLst>
        </pc:spChg>
      </pc:sldChg>
      <pc:sldChg chg="modSp mod">
        <pc:chgData name="Mohsen Saleh Eledrisi" userId="28a879f2-a0da-42a9-b03a-079619e6cbb9" providerId="ADAL" clId="{5BA12459-73E8-442A-BD4C-3E52003B0F06}" dt="2024-03-19T10:31:24.968" v="47" actId="20577"/>
        <pc:sldMkLst>
          <pc:docMk/>
          <pc:sldMk cId="2601590638" sldId="288"/>
        </pc:sldMkLst>
        <pc:spChg chg="mod">
          <ac:chgData name="Mohsen Saleh Eledrisi" userId="28a879f2-a0da-42a9-b03a-079619e6cbb9" providerId="ADAL" clId="{5BA12459-73E8-442A-BD4C-3E52003B0F06}" dt="2024-03-19T10:31:24.968" v="47" actId="20577"/>
          <ac:spMkLst>
            <pc:docMk/>
            <pc:sldMk cId="2601590638" sldId="288"/>
            <ac:spMk id="269315" creationId="{00000000-0000-0000-0000-000000000000}"/>
          </ac:spMkLst>
        </pc:spChg>
      </pc:sldChg>
      <pc:sldChg chg="modSp mod">
        <pc:chgData name="Mohsen Saleh Eledrisi" userId="28a879f2-a0da-42a9-b03a-079619e6cbb9" providerId="ADAL" clId="{5BA12459-73E8-442A-BD4C-3E52003B0F06}" dt="2024-03-19T10:00:36.764" v="14" actId="1035"/>
        <pc:sldMkLst>
          <pc:docMk/>
          <pc:sldMk cId="0" sldId="643"/>
        </pc:sldMkLst>
        <pc:spChg chg="mod">
          <ac:chgData name="Mohsen Saleh Eledrisi" userId="28a879f2-a0da-42a9-b03a-079619e6cbb9" providerId="ADAL" clId="{5BA12459-73E8-442A-BD4C-3E52003B0F06}" dt="2024-03-19T10:00:36.764" v="14" actId="1035"/>
          <ac:spMkLst>
            <pc:docMk/>
            <pc:sldMk cId="0" sldId="643"/>
            <ac:spMk id="3" creationId="{39135D75-6406-B43F-BCD2-A09CEE9CCEF3}"/>
          </ac:spMkLst>
        </pc:spChg>
      </pc:sldChg>
      <pc:sldChg chg="modSp">
        <pc:chgData name="Mohsen Saleh Eledrisi" userId="28a879f2-a0da-42a9-b03a-079619e6cbb9" providerId="ADAL" clId="{5BA12459-73E8-442A-BD4C-3E52003B0F06}" dt="2024-03-19T09:57:36.627" v="13" actId="1076"/>
        <pc:sldMkLst>
          <pc:docMk/>
          <pc:sldMk cId="0" sldId="1062"/>
        </pc:sldMkLst>
        <pc:spChg chg="mod">
          <ac:chgData name="Mohsen Saleh Eledrisi" userId="28a879f2-a0da-42a9-b03a-079619e6cbb9" providerId="ADAL" clId="{5BA12459-73E8-442A-BD4C-3E52003B0F06}" dt="2024-03-19T09:57:36.627" v="13" actId="1076"/>
          <ac:spMkLst>
            <pc:docMk/>
            <pc:sldMk cId="0" sldId="1062"/>
            <ac:spMk id="3" creationId="{1A83ECD0-CA75-F889-718B-2B5C3DB11EF2}"/>
          </ac:spMkLst>
        </pc:spChg>
      </pc:sldChg>
      <pc:sldChg chg="modSp">
        <pc:chgData name="Mohsen Saleh Eledrisi" userId="28a879f2-a0da-42a9-b03a-079619e6cbb9" providerId="ADAL" clId="{5BA12459-73E8-442A-BD4C-3E52003B0F06}" dt="2024-03-19T10:01:32.910" v="21" actId="113"/>
        <pc:sldMkLst>
          <pc:docMk/>
          <pc:sldMk cId="0" sldId="1063"/>
        </pc:sldMkLst>
        <pc:spChg chg="mod">
          <ac:chgData name="Mohsen Saleh Eledrisi" userId="28a879f2-a0da-42a9-b03a-079619e6cbb9" providerId="ADAL" clId="{5BA12459-73E8-442A-BD4C-3E52003B0F06}" dt="2024-03-19T10:01:32.910" v="21" actId="113"/>
          <ac:spMkLst>
            <pc:docMk/>
            <pc:sldMk cId="0" sldId="1063"/>
            <ac:spMk id="50182" creationId="{5CA76791-A7FE-22CC-58D5-0854E81523A4}"/>
          </ac:spMkLst>
        </pc:spChg>
      </pc:sldChg>
      <pc:sldChg chg="modSp">
        <pc:chgData name="Mohsen Saleh Eledrisi" userId="28a879f2-a0da-42a9-b03a-079619e6cbb9" providerId="ADAL" clId="{5BA12459-73E8-442A-BD4C-3E52003B0F06}" dt="2024-03-19T09:56:48.980" v="12" actId="20577"/>
        <pc:sldMkLst>
          <pc:docMk/>
          <pc:sldMk cId="0" sldId="1065"/>
        </pc:sldMkLst>
        <pc:spChg chg="mod">
          <ac:chgData name="Mohsen Saleh Eledrisi" userId="28a879f2-a0da-42a9-b03a-079619e6cbb9" providerId="ADAL" clId="{5BA12459-73E8-442A-BD4C-3E52003B0F06}" dt="2024-03-19T09:56:48.980" v="12" actId="20577"/>
          <ac:spMkLst>
            <pc:docMk/>
            <pc:sldMk cId="0" sldId="1065"/>
            <ac:spMk id="50194" creationId="{251271DB-7277-3C13-CF4A-A55DCC373127}"/>
          </ac:spMkLst>
        </pc:spChg>
      </pc:sldChg>
      <pc:sldChg chg="modSp mod">
        <pc:chgData name="Mohsen Saleh Eledrisi" userId="28a879f2-a0da-42a9-b03a-079619e6cbb9" providerId="ADAL" clId="{5BA12459-73E8-442A-BD4C-3E52003B0F06}" dt="2024-03-19T10:48:57.719" v="56" actId="1038"/>
        <pc:sldMkLst>
          <pc:docMk/>
          <pc:sldMk cId="3708160298" sldId="1073"/>
        </pc:sldMkLst>
        <pc:spChg chg="mod">
          <ac:chgData name="Mohsen Saleh Eledrisi" userId="28a879f2-a0da-42a9-b03a-079619e6cbb9" providerId="ADAL" clId="{5BA12459-73E8-442A-BD4C-3E52003B0F06}" dt="2024-03-19T10:48:57.719" v="56" actId="1038"/>
          <ac:spMkLst>
            <pc:docMk/>
            <pc:sldMk cId="3708160298" sldId="1073"/>
            <ac:spMk id="104451" creationId="{1F15313F-A7BF-078C-A910-C87DDAD96AD2}"/>
          </ac:spMkLst>
        </pc:spChg>
      </pc:sldChg>
      <pc:sldChg chg="modSp">
        <pc:chgData name="Mohsen Saleh Eledrisi" userId="28a879f2-a0da-42a9-b03a-079619e6cbb9" providerId="ADAL" clId="{5BA12459-73E8-442A-BD4C-3E52003B0F06}" dt="2024-03-19T10:46:56.511" v="54" actId="255"/>
        <pc:sldMkLst>
          <pc:docMk/>
          <pc:sldMk cId="1746192173" sldId="1074"/>
        </pc:sldMkLst>
        <pc:spChg chg="mod">
          <ac:chgData name="Mohsen Saleh Eledrisi" userId="28a879f2-a0da-42a9-b03a-079619e6cbb9" providerId="ADAL" clId="{5BA12459-73E8-442A-BD4C-3E52003B0F06}" dt="2024-03-19T10:46:56.511" v="54" actId="255"/>
          <ac:spMkLst>
            <pc:docMk/>
            <pc:sldMk cId="1746192173" sldId="1074"/>
            <ac:spMk id="4" creationId="{E0BCE234-53F0-8AE5-49D6-5B18685987C9}"/>
          </ac:spMkLst>
        </pc:spChg>
      </pc:sldChg>
      <pc:sldChg chg="modSp mod">
        <pc:chgData name="Mohsen Saleh Eledrisi" userId="28a879f2-a0da-42a9-b03a-079619e6cbb9" providerId="ADAL" clId="{5BA12459-73E8-442A-BD4C-3E52003B0F06}" dt="2024-03-19T10:42:43.667" v="52" actId="1035"/>
        <pc:sldMkLst>
          <pc:docMk/>
          <pc:sldMk cId="547383932" sldId="1075"/>
        </pc:sldMkLst>
        <pc:spChg chg="mod">
          <ac:chgData name="Mohsen Saleh Eledrisi" userId="28a879f2-a0da-42a9-b03a-079619e6cbb9" providerId="ADAL" clId="{5BA12459-73E8-442A-BD4C-3E52003B0F06}" dt="2024-03-19T10:42:43.667" v="52" actId="1035"/>
          <ac:spMkLst>
            <pc:docMk/>
            <pc:sldMk cId="547383932" sldId="1075"/>
            <ac:spMk id="104450" creationId="{53325FCB-644D-EF17-5E27-C8D92DBE6FCF}"/>
          </ac:spMkLst>
        </pc:spChg>
        <pc:spChg chg="mod">
          <ac:chgData name="Mohsen Saleh Eledrisi" userId="28a879f2-a0da-42a9-b03a-079619e6cbb9" providerId="ADAL" clId="{5BA12459-73E8-442A-BD4C-3E52003B0F06}" dt="2024-03-19T10:42:41.791" v="50" actId="1036"/>
          <ac:spMkLst>
            <pc:docMk/>
            <pc:sldMk cId="547383932" sldId="1075"/>
            <ac:spMk id="104451" creationId="{1F15313F-A7BF-078C-A910-C87DDAD96AD2}"/>
          </ac:spMkLst>
        </pc:spChg>
      </pc:sldChg>
      <pc:sldChg chg="modSp mod">
        <pc:chgData name="Mohsen Saleh Eledrisi" userId="28a879f2-a0da-42a9-b03a-079619e6cbb9" providerId="ADAL" clId="{5BA12459-73E8-442A-BD4C-3E52003B0F06}" dt="2024-03-19T10:52:48.813" v="60" actId="1076"/>
        <pc:sldMkLst>
          <pc:docMk/>
          <pc:sldMk cId="901119843" sldId="1076"/>
        </pc:sldMkLst>
        <pc:spChg chg="mod">
          <ac:chgData name="Mohsen Saleh Eledrisi" userId="28a879f2-a0da-42a9-b03a-079619e6cbb9" providerId="ADAL" clId="{5BA12459-73E8-442A-BD4C-3E52003B0F06}" dt="2024-03-19T10:52:48.813" v="60" actId="1076"/>
          <ac:spMkLst>
            <pc:docMk/>
            <pc:sldMk cId="901119843" sldId="1076"/>
            <ac:spMk id="104450" creationId="{53325FCB-644D-EF17-5E27-C8D92DBE6FCF}"/>
          </ac:spMkLst>
        </pc:spChg>
      </pc:sldChg>
      <pc:sldChg chg="addSp delSp modSp add mod modAnim">
        <pc:chgData name="Mohsen Saleh Eledrisi" userId="28a879f2-a0da-42a9-b03a-079619e6cbb9" providerId="ADAL" clId="{5BA12459-73E8-442A-BD4C-3E52003B0F06}" dt="2024-03-19T11:17:37.167" v="311" actId="20577"/>
        <pc:sldMkLst>
          <pc:docMk/>
          <pc:sldMk cId="3978363691" sldId="1078"/>
        </pc:sldMkLst>
        <pc:spChg chg="mod">
          <ac:chgData name="Mohsen Saleh Eledrisi" userId="28a879f2-a0da-42a9-b03a-079619e6cbb9" providerId="ADAL" clId="{5BA12459-73E8-442A-BD4C-3E52003B0F06}" dt="2024-03-19T11:17:37.167" v="311" actId="20577"/>
          <ac:spMkLst>
            <pc:docMk/>
            <pc:sldMk cId="3978363691" sldId="1078"/>
            <ac:spMk id="2" creationId="{87FC5C29-0546-3819-6A76-BAD012E59296}"/>
          </ac:spMkLst>
        </pc:spChg>
        <pc:spChg chg="mod">
          <ac:chgData name="Mohsen Saleh Eledrisi" userId="28a879f2-a0da-42a9-b03a-079619e6cbb9" providerId="ADAL" clId="{5BA12459-73E8-442A-BD4C-3E52003B0F06}" dt="2024-03-19T11:16:47.311" v="235" actId="1076"/>
          <ac:spMkLst>
            <pc:docMk/>
            <pc:sldMk cId="3978363691" sldId="1078"/>
            <ac:spMk id="50182" creationId="{1A352232-711D-42E8-1BBC-6121008EBB23}"/>
          </ac:spMkLst>
        </pc:spChg>
        <pc:picChg chg="add del mod">
          <ac:chgData name="Mohsen Saleh Eledrisi" userId="28a879f2-a0da-42a9-b03a-079619e6cbb9" providerId="ADAL" clId="{5BA12459-73E8-442A-BD4C-3E52003B0F06}" dt="2024-03-19T11:08:43.215" v="210" actId="478"/>
          <ac:picMkLst>
            <pc:docMk/>
            <pc:sldMk cId="3978363691" sldId="1078"/>
            <ac:picMk id="4" creationId="{406543C2-623E-997A-C783-3F175B0AB275}"/>
          </ac:picMkLst>
        </pc:picChg>
      </pc:sldChg>
      <pc:sldChg chg="new del">
        <pc:chgData name="Mohsen Saleh Eledrisi" userId="28a879f2-a0da-42a9-b03a-079619e6cbb9" providerId="ADAL" clId="{5BA12459-73E8-442A-BD4C-3E52003B0F06}" dt="2024-03-19T11:08:47.184" v="211" actId="47"/>
        <pc:sldMkLst>
          <pc:docMk/>
          <pc:sldMk cId="1331336269" sldId="1079"/>
        </pc:sldMkLst>
      </pc:sldChg>
      <pc:sldChg chg="addSp delSp modSp add mod delAnim modAnim">
        <pc:chgData name="Mohsen Saleh Eledrisi" userId="28a879f2-a0da-42a9-b03a-079619e6cbb9" providerId="ADAL" clId="{5BA12459-73E8-442A-BD4C-3E52003B0F06}" dt="2024-03-19T11:16:28.268" v="225" actId="1035"/>
        <pc:sldMkLst>
          <pc:docMk/>
          <pc:sldMk cId="2072432086" sldId="1080"/>
        </pc:sldMkLst>
        <pc:spChg chg="del">
          <ac:chgData name="Mohsen Saleh Eledrisi" userId="28a879f2-a0da-42a9-b03a-079619e6cbb9" providerId="ADAL" clId="{5BA12459-73E8-442A-BD4C-3E52003B0F06}" dt="2024-03-19T11:08:49.577" v="212" actId="478"/>
          <ac:spMkLst>
            <pc:docMk/>
            <pc:sldMk cId="2072432086" sldId="1080"/>
            <ac:spMk id="2" creationId="{87FC5C29-0546-3819-6A76-BAD012E59296}"/>
          </ac:spMkLst>
        </pc:spChg>
        <pc:spChg chg="add mod">
          <ac:chgData name="Mohsen Saleh Eledrisi" userId="28a879f2-a0da-42a9-b03a-079619e6cbb9" providerId="ADAL" clId="{5BA12459-73E8-442A-BD4C-3E52003B0F06}" dt="2024-03-19T11:16:28.268" v="225" actId="1035"/>
          <ac:spMkLst>
            <pc:docMk/>
            <pc:sldMk cId="2072432086" sldId="1080"/>
            <ac:spMk id="3" creationId="{57FC13B3-3F5C-38F0-0231-CA6D6B2DFED4}"/>
          </ac:spMkLst>
        </pc:spChg>
        <pc:spChg chg="del">
          <ac:chgData name="Mohsen Saleh Eledrisi" userId="28a879f2-a0da-42a9-b03a-079619e6cbb9" providerId="ADAL" clId="{5BA12459-73E8-442A-BD4C-3E52003B0F06}" dt="2024-03-19T11:08:52.878" v="214" actId="478"/>
          <ac:spMkLst>
            <pc:docMk/>
            <pc:sldMk cId="2072432086" sldId="1080"/>
            <ac:spMk id="50182" creationId="{1A352232-711D-42E8-1BBC-6121008EBB23}"/>
          </ac:spMkLst>
        </pc:spChg>
        <pc:picChg chg="mod">
          <ac:chgData name="Mohsen Saleh Eledrisi" userId="28a879f2-a0da-42a9-b03a-079619e6cbb9" providerId="ADAL" clId="{5BA12459-73E8-442A-BD4C-3E52003B0F06}" dt="2024-03-19T11:16:16.401" v="222" actId="14100"/>
          <ac:picMkLst>
            <pc:docMk/>
            <pc:sldMk cId="2072432086" sldId="1080"/>
            <ac:picMk id="4" creationId="{406543C2-623E-997A-C783-3F175B0AB275}"/>
          </ac:picMkLst>
        </pc:picChg>
      </pc:sldChg>
    </pc:docChg>
  </pc:docChgLst>
  <pc:docChgLst>
    <pc:chgData name="Mohsen Saleh Eledrisi" userId="28a879f2-a0da-42a9-b03a-079619e6cbb9" providerId="ADAL" clId="{0A957882-C3E3-48FF-8079-D5291DC1FF17}"/>
    <pc:docChg chg="undo custSel addSld delSld modSld">
      <pc:chgData name="Mohsen Saleh Eledrisi" userId="28a879f2-a0da-42a9-b03a-079619e6cbb9" providerId="ADAL" clId="{0A957882-C3E3-48FF-8079-D5291DC1FF17}" dt="2024-01-16T10:36:42.384" v="160" actId="113"/>
      <pc:docMkLst>
        <pc:docMk/>
      </pc:docMkLst>
      <pc:sldChg chg="modSp mod">
        <pc:chgData name="Mohsen Saleh Eledrisi" userId="28a879f2-a0da-42a9-b03a-079619e6cbb9" providerId="ADAL" clId="{0A957882-C3E3-48FF-8079-D5291DC1FF17}" dt="2024-01-16T10:36:00.872" v="158" actId="1076"/>
        <pc:sldMkLst>
          <pc:docMk/>
          <pc:sldMk cId="3416960260" sldId="271"/>
        </pc:sldMkLst>
        <pc:spChg chg="mod">
          <ac:chgData name="Mohsen Saleh Eledrisi" userId="28a879f2-a0da-42a9-b03a-079619e6cbb9" providerId="ADAL" clId="{0A957882-C3E3-48FF-8079-D5291DC1FF17}" dt="2024-01-16T10:35:52.788" v="156" actId="14100"/>
          <ac:spMkLst>
            <pc:docMk/>
            <pc:sldMk cId="3416960260" sldId="271"/>
            <ac:spMk id="31" creationId="{00000000-0000-0000-0000-000000000000}"/>
          </ac:spMkLst>
        </pc:spChg>
        <pc:spChg chg="mod">
          <ac:chgData name="Mohsen Saleh Eledrisi" userId="28a879f2-a0da-42a9-b03a-079619e6cbb9" providerId="ADAL" clId="{0A957882-C3E3-48FF-8079-D5291DC1FF17}" dt="2024-01-16T10:36:00.872" v="158" actId="1076"/>
          <ac:spMkLst>
            <pc:docMk/>
            <pc:sldMk cId="3416960260" sldId="271"/>
            <ac:spMk id="34" creationId="{00000000-0000-0000-0000-000000000000}"/>
          </ac:spMkLst>
        </pc:spChg>
        <pc:spChg chg="mod">
          <ac:chgData name="Mohsen Saleh Eledrisi" userId="28a879f2-a0da-42a9-b03a-079619e6cbb9" providerId="ADAL" clId="{0A957882-C3E3-48FF-8079-D5291DC1FF17}" dt="2024-01-16T10:35:58.487" v="157" actId="1076"/>
          <ac:spMkLst>
            <pc:docMk/>
            <pc:sldMk cId="3416960260" sldId="271"/>
            <ac:spMk id="35" creationId="{00000000-0000-0000-0000-000000000000}"/>
          </ac:spMkLst>
        </pc:spChg>
      </pc:sldChg>
      <pc:sldChg chg="modSp mod">
        <pc:chgData name="Mohsen Saleh Eledrisi" userId="28a879f2-a0da-42a9-b03a-079619e6cbb9" providerId="ADAL" clId="{0A957882-C3E3-48FF-8079-D5291DC1FF17}" dt="2024-01-16T09:23:14.566" v="120" actId="255"/>
        <pc:sldMkLst>
          <pc:docMk/>
          <pc:sldMk cId="3212130991" sldId="274"/>
        </pc:sldMkLst>
        <pc:spChg chg="mod">
          <ac:chgData name="Mohsen Saleh Eledrisi" userId="28a879f2-a0da-42a9-b03a-079619e6cbb9" providerId="ADAL" clId="{0A957882-C3E3-48FF-8079-D5291DC1FF17}" dt="2024-01-16T09:23:14.566" v="120" actId="255"/>
          <ac:spMkLst>
            <pc:docMk/>
            <pc:sldMk cId="3212130991" sldId="274"/>
            <ac:spMk id="240646" creationId="{00000000-0000-0000-0000-000000000000}"/>
          </ac:spMkLst>
        </pc:spChg>
      </pc:sldChg>
      <pc:sldChg chg="del">
        <pc:chgData name="Mohsen Saleh Eledrisi" userId="28a879f2-a0da-42a9-b03a-079619e6cbb9" providerId="ADAL" clId="{0A957882-C3E3-48FF-8079-D5291DC1FF17}" dt="2024-01-16T09:23:26.234" v="121" actId="47"/>
        <pc:sldMkLst>
          <pc:docMk/>
          <pc:sldMk cId="2279302679" sldId="278"/>
        </pc:sldMkLst>
      </pc:sldChg>
      <pc:sldChg chg="del">
        <pc:chgData name="Mohsen Saleh Eledrisi" userId="28a879f2-a0da-42a9-b03a-079619e6cbb9" providerId="ADAL" clId="{0A957882-C3E3-48FF-8079-D5291DC1FF17}" dt="2024-01-16T09:22:02.147" v="98" actId="47"/>
        <pc:sldMkLst>
          <pc:docMk/>
          <pc:sldMk cId="3938508249" sldId="281"/>
        </pc:sldMkLst>
      </pc:sldChg>
      <pc:sldChg chg="modSp mod">
        <pc:chgData name="Mohsen Saleh Eledrisi" userId="28a879f2-a0da-42a9-b03a-079619e6cbb9" providerId="ADAL" clId="{0A957882-C3E3-48FF-8079-D5291DC1FF17}" dt="2024-01-16T10:36:42.384" v="160" actId="113"/>
        <pc:sldMkLst>
          <pc:docMk/>
          <pc:sldMk cId="2381617444" sldId="284"/>
        </pc:sldMkLst>
        <pc:spChg chg="mod">
          <ac:chgData name="Mohsen Saleh Eledrisi" userId="28a879f2-a0da-42a9-b03a-079619e6cbb9" providerId="ADAL" clId="{0A957882-C3E3-48FF-8079-D5291DC1FF17}" dt="2024-01-16T10:36:42.384" v="160" actId="113"/>
          <ac:spMkLst>
            <pc:docMk/>
            <pc:sldMk cId="2381617444" sldId="284"/>
            <ac:spMk id="87042" creationId="{00000000-0000-0000-0000-000000000000}"/>
          </ac:spMkLst>
        </pc:spChg>
      </pc:sldChg>
      <pc:sldChg chg="del">
        <pc:chgData name="Mohsen Saleh Eledrisi" userId="28a879f2-a0da-42a9-b03a-079619e6cbb9" providerId="ADAL" clId="{0A957882-C3E3-48FF-8079-D5291DC1FF17}" dt="2024-01-16T09:27:26.798" v="149" actId="47"/>
        <pc:sldMkLst>
          <pc:docMk/>
          <pc:sldMk cId="1588332206" sldId="285"/>
        </pc:sldMkLst>
      </pc:sldChg>
      <pc:sldChg chg="del">
        <pc:chgData name="Mohsen Saleh Eledrisi" userId="28a879f2-a0da-42a9-b03a-079619e6cbb9" providerId="ADAL" clId="{0A957882-C3E3-48FF-8079-D5291DC1FF17}" dt="2024-01-16T09:27:13.328" v="148" actId="47"/>
        <pc:sldMkLst>
          <pc:docMk/>
          <pc:sldMk cId="1162331652" sldId="286"/>
        </pc:sldMkLst>
      </pc:sldChg>
      <pc:sldChg chg="modSp add mod modTransition">
        <pc:chgData name="Mohsen Saleh Eledrisi" userId="28a879f2-a0da-42a9-b03a-079619e6cbb9" providerId="ADAL" clId="{0A957882-C3E3-48FF-8079-D5291DC1FF17}" dt="2024-01-16T09:22:53.853" v="115" actId="1036"/>
        <pc:sldMkLst>
          <pc:docMk/>
          <pc:sldMk cId="0" sldId="643"/>
        </pc:sldMkLst>
        <pc:spChg chg="mod">
          <ac:chgData name="Mohsen Saleh Eledrisi" userId="28a879f2-a0da-42a9-b03a-079619e6cbb9" providerId="ADAL" clId="{0A957882-C3E3-48FF-8079-D5291DC1FF17}" dt="2024-01-16T09:22:53.853" v="115" actId="1036"/>
          <ac:spMkLst>
            <pc:docMk/>
            <pc:sldMk cId="0" sldId="643"/>
            <ac:spMk id="3" creationId="{39135D75-6406-B43F-BCD2-A09CEE9CCEF3}"/>
          </ac:spMkLst>
        </pc:spChg>
      </pc:sldChg>
      <pc:sldChg chg="add modTransition">
        <pc:chgData name="Mohsen Saleh Eledrisi" userId="28a879f2-a0da-42a9-b03a-079619e6cbb9" providerId="ADAL" clId="{0A957882-C3E3-48FF-8079-D5291DC1FF17}" dt="2024-01-16T09:23:45.634" v="122"/>
        <pc:sldMkLst>
          <pc:docMk/>
          <pc:sldMk cId="0" sldId="691"/>
        </pc:sldMkLst>
      </pc:sldChg>
      <pc:sldChg chg="add modTransition">
        <pc:chgData name="Mohsen Saleh Eledrisi" userId="28a879f2-a0da-42a9-b03a-079619e6cbb9" providerId="ADAL" clId="{0A957882-C3E3-48FF-8079-D5291DC1FF17}" dt="2024-01-16T09:26:52.340" v="147"/>
        <pc:sldMkLst>
          <pc:docMk/>
          <pc:sldMk cId="0" sldId="859"/>
        </pc:sldMkLst>
      </pc:sldChg>
      <pc:sldChg chg="addSp delSp modSp add mod modTransition delAnim">
        <pc:chgData name="Mohsen Saleh Eledrisi" userId="28a879f2-a0da-42a9-b03a-079619e6cbb9" providerId="ADAL" clId="{0A957882-C3E3-48FF-8079-D5291DC1FF17}" dt="2024-01-16T09:26:12.065" v="146" actId="20577"/>
        <pc:sldMkLst>
          <pc:docMk/>
          <pc:sldMk cId="0" sldId="1062"/>
        </pc:sldMkLst>
        <pc:spChg chg="add mod">
          <ac:chgData name="Mohsen Saleh Eledrisi" userId="28a879f2-a0da-42a9-b03a-079619e6cbb9" providerId="ADAL" clId="{0A957882-C3E3-48FF-8079-D5291DC1FF17}" dt="2024-01-16T09:25:31.030" v="132" actId="1076"/>
          <ac:spMkLst>
            <pc:docMk/>
            <pc:sldMk cId="0" sldId="1062"/>
            <ac:spMk id="2" creationId="{D09F175A-E547-7A27-6D1A-B793B4DF1224}"/>
          </ac:spMkLst>
        </pc:spChg>
        <pc:spChg chg="add mod">
          <ac:chgData name="Mohsen Saleh Eledrisi" userId="28a879f2-a0da-42a9-b03a-079619e6cbb9" providerId="ADAL" clId="{0A957882-C3E3-48FF-8079-D5291DC1FF17}" dt="2024-01-16T09:25:52.495" v="138" actId="14100"/>
          <ac:spMkLst>
            <pc:docMk/>
            <pc:sldMk cId="0" sldId="1062"/>
            <ac:spMk id="3" creationId="{1A83ECD0-CA75-F889-718B-2B5C3DB11EF2}"/>
          </ac:spMkLst>
        </pc:spChg>
        <pc:spChg chg="add mod">
          <ac:chgData name="Mohsen Saleh Eledrisi" userId="28a879f2-a0da-42a9-b03a-079619e6cbb9" providerId="ADAL" clId="{0A957882-C3E3-48FF-8079-D5291DC1FF17}" dt="2024-01-16T09:25:55.351" v="139" actId="14100"/>
          <ac:spMkLst>
            <pc:docMk/>
            <pc:sldMk cId="0" sldId="1062"/>
            <ac:spMk id="4" creationId="{71C177A2-CBED-63D3-A88C-2A1FBC02867C}"/>
          </ac:spMkLst>
        </pc:spChg>
        <pc:spChg chg="add mod">
          <ac:chgData name="Mohsen Saleh Eledrisi" userId="28a879f2-a0da-42a9-b03a-079619e6cbb9" providerId="ADAL" clId="{0A957882-C3E3-48FF-8079-D5291DC1FF17}" dt="2024-01-16T09:26:01.185" v="141" actId="1076"/>
          <ac:spMkLst>
            <pc:docMk/>
            <pc:sldMk cId="0" sldId="1062"/>
            <ac:spMk id="5" creationId="{9CD1B85E-5330-2584-A644-406A483455F3}"/>
          </ac:spMkLst>
        </pc:spChg>
        <pc:spChg chg="mod">
          <ac:chgData name="Mohsen Saleh Eledrisi" userId="28a879f2-a0da-42a9-b03a-079619e6cbb9" providerId="ADAL" clId="{0A957882-C3E3-48FF-8079-D5291DC1FF17}" dt="2024-01-16T09:26:07.489" v="142" actId="207"/>
          <ac:spMkLst>
            <pc:docMk/>
            <pc:sldMk cId="0" sldId="1062"/>
            <ac:spMk id="50180" creationId="{87CEC343-1965-E81A-FB32-3854D08D32B9}"/>
          </ac:spMkLst>
        </pc:spChg>
        <pc:spChg chg="del">
          <ac:chgData name="Mohsen Saleh Eledrisi" userId="28a879f2-a0da-42a9-b03a-079619e6cbb9" providerId="ADAL" clId="{0A957882-C3E3-48FF-8079-D5291DC1FF17}" dt="2024-01-16T09:25:07.125" v="128" actId="478"/>
          <ac:spMkLst>
            <pc:docMk/>
            <pc:sldMk cId="0" sldId="1062"/>
            <ac:spMk id="50181" creationId="{2A9FE20C-7B45-F198-E7FD-A8C89032B40C}"/>
          </ac:spMkLst>
        </pc:spChg>
        <pc:spChg chg="mod">
          <ac:chgData name="Mohsen Saleh Eledrisi" userId="28a879f2-a0da-42a9-b03a-079619e6cbb9" providerId="ADAL" clId="{0A957882-C3E3-48FF-8079-D5291DC1FF17}" dt="2024-01-16T09:26:12.065" v="146" actId="20577"/>
          <ac:spMkLst>
            <pc:docMk/>
            <pc:sldMk cId="0" sldId="1062"/>
            <ac:spMk id="50182" creationId="{2D24E14A-1532-A57A-F4C1-BE3795966678}"/>
          </ac:spMkLst>
        </pc:spChg>
        <pc:spChg chg="del">
          <ac:chgData name="Mohsen Saleh Eledrisi" userId="28a879f2-a0da-42a9-b03a-079619e6cbb9" providerId="ADAL" clId="{0A957882-C3E3-48FF-8079-D5291DC1FF17}" dt="2024-01-16T09:25:07.125" v="128" actId="478"/>
          <ac:spMkLst>
            <pc:docMk/>
            <pc:sldMk cId="0" sldId="1062"/>
            <ac:spMk id="50186" creationId="{D4B3B160-3B0A-AEA9-564D-50EF9714A3A1}"/>
          </ac:spMkLst>
        </pc:spChg>
        <pc:spChg chg="mod">
          <ac:chgData name="Mohsen Saleh Eledrisi" userId="28a879f2-a0da-42a9-b03a-079619e6cbb9" providerId="ADAL" clId="{0A957882-C3E3-48FF-8079-D5291DC1FF17}" dt="2024-01-16T09:26:07.489" v="142" actId="207"/>
          <ac:spMkLst>
            <pc:docMk/>
            <pc:sldMk cId="0" sldId="1062"/>
            <ac:spMk id="50189" creationId="{B0276285-C263-B696-536A-7D7C5225C3D6}"/>
          </ac:spMkLst>
        </pc:spChg>
        <pc:spChg chg="del">
          <ac:chgData name="Mohsen Saleh Eledrisi" userId="28a879f2-a0da-42a9-b03a-079619e6cbb9" providerId="ADAL" clId="{0A957882-C3E3-48FF-8079-D5291DC1FF17}" dt="2024-01-16T09:25:07.125" v="128" actId="478"/>
          <ac:spMkLst>
            <pc:docMk/>
            <pc:sldMk cId="0" sldId="1062"/>
            <ac:spMk id="50192" creationId="{9092BACC-46A7-765B-0BB2-A3347FF1DF83}"/>
          </ac:spMkLst>
        </pc:spChg>
        <pc:spChg chg="mod">
          <ac:chgData name="Mohsen Saleh Eledrisi" userId="28a879f2-a0da-42a9-b03a-079619e6cbb9" providerId="ADAL" clId="{0A957882-C3E3-48FF-8079-D5291DC1FF17}" dt="2024-01-16T09:26:07.489" v="142" actId="207"/>
          <ac:spMkLst>
            <pc:docMk/>
            <pc:sldMk cId="0" sldId="1062"/>
            <ac:spMk id="50194" creationId="{655862FB-307E-6FE5-A380-E68B258F2942}"/>
          </ac:spMkLst>
        </pc:spChg>
        <pc:spChg chg="mod">
          <ac:chgData name="Mohsen Saleh Eledrisi" userId="28a879f2-a0da-42a9-b03a-079619e6cbb9" providerId="ADAL" clId="{0A957882-C3E3-48FF-8079-D5291DC1FF17}" dt="2024-01-16T09:26:07.489" v="142" actId="207"/>
          <ac:spMkLst>
            <pc:docMk/>
            <pc:sldMk cId="0" sldId="1062"/>
            <ac:spMk id="50195" creationId="{C6E984B8-A30A-6E62-7FF2-4882ED79AE52}"/>
          </ac:spMkLst>
        </pc:spChg>
        <pc:spChg chg="del">
          <ac:chgData name="Mohsen Saleh Eledrisi" userId="28a879f2-a0da-42a9-b03a-079619e6cbb9" providerId="ADAL" clId="{0A957882-C3E3-48FF-8079-D5291DC1FF17}" dt="2024-01-16T09:25:07.125" v="128" actId="478"/>
          <ac:spMkLst>
            <pc:docMk/>
            <pc:sldMk cId="0" sldId="1062"/>
            <ac:spMk id="50196" creationId="{FFF95C9A-5ACD-0562-0EDC-61D79CEA2AFF}"/>
          </ac:spMkLst>
        </pc:spChg>
      </pc:sldChg>
      <pc:sldChg chg="add modTransition">
        <pc:chgData name="Mohsen Saleh Eledrisi" userId="28a879f2-a0da-42a9-b03a-079619e6cbb9" providerId="ADAL" clId="{0A957882-C3E3-48FF-8079-D5291DC1FF17}" dt="2024-01-16T09:23:45.634" v="122"/>
        <pc:sldMkLst>
          <pc:docMk/>
          <pc:sldMk cId="0" sldId="1063"/>
        </pc:sldMkLst>
      </pc:sldChg>
      <pc:sldChg chg="add modTransition">
        <pc:chgData name="Mohsen Saleh Eledrisi" userId="28a879f2-a0da-42a9-b03a-079619e6cbb9" providerId="ADAL" clId="{0A957882-C3E3-48FF-8079-D5291DC1FF17}" dt="2024-01-16T09:23:45.634" v="122"/>
        <pc:sldMkLst>
          <pc:docMk/>
          <pc:sldMk cId="0" sldId="1064"/>
        </pc:sldMkLst>
      </pc:sldChg>
      <pc:sldChg chg="modSp add mod modTransition">
        <pc:chgData name="Mohsen Saleh Eledrisi" userId="28a879f2-a0da-42a9-b03a-079619e6cbb9" providerId="ADAL" clId="{0A957882-C3E3-48FF-8079-D5291DC1FF17}" dt="2024-01-16T09:23:58.322" v="123" actId="207"/>
        <pc:sldMkLst>
          <pc:docMk/>
          <pc:sldMk cId="0" sldId="1065"/>
        </pc:sldMkLst>
        <pc:spChg chg="mod">
          <ac:chgData name="Mohsen Saleh Eledrisi" userId="28a879f2-a0da-42a9-b03a-079619e6cbb9" providerId="ADAL" clId="{0A957882-C3E3-48FF-8079-D5291DC1FF17}" dt="2024-01-16T09:23:58.322" v="123" actId="207"/>
          <ac:spMkLst>
            <pc:docMk/>
            <pc:sldMk cId="0" sldId="1065"/>
            <ac:spMk id="50180" creationId="{74500B74-610F-946E-E148-B70BCF327FC5}"/>
          </ac:spMkLst>
        </pc:spChg>
        <pc:spChg chg="mod">
          <ac:chgData name="Mohsen Saleh Eledrisi" userId="28a879f2-a0da-42a9-b03a-079619e6cbb9" providerId="ADAL" clId="{0A957882-C3E3-48FF-8079-D5291DC1FF17}" dt="2024-01-16T09:23:58.322" v="123" actId="207"/>
          <ac:spMkLst>
            <pc:docMk/>
            <pc:sldMk cId="0" sldId="1065"/>
            <ac:spMk id="50181" creationId="{F995C2EE-08C6-D323-6DE8-484C75F089C9}"/>
          </ac:spMkLst>
        </pc:spChg>
        <pc:spChg chg="mod">
          <ac:chgData name="Mohsen Saleh Eledrisi" userId="28a879f2-a0da-42a9-b03a-079619e6cbb9" providerId="ADAL" clId="{0A957882-C3E3-48FF-8079-D5291DC1FF17}" dt="2024-01-16T09:23:58.322" v="123" actId="207"/>
          <ac:spMkLst>
            <pc:docMk/>
            <pc:sldMk cId="0" sldId="1065"/>
            <ac:spMk id="50186" creationId="{EB0D6668-950A-DB6F-D199-1D0C09FF1AD4}"/>
          </ac:spMkLst>
        </pc:spChg>
        <pc:spChg chg="mod">
          <ac:chgData name="Mohsen Saleh Eledrisi" userId="28a879f2-a0da-42a9-b03a-079619e6cbb9" providerId="ADAL" clId="{0A957882-C3E3-48FF-8079-D5291DC1FF17}" dt="2024-01-16T09:23:58.322" v="123" actId="207"/>
          <ac:spMkLst>
            <pc:docMk/>
            <pc:sldMk cId="0" sldId="1065"/>
            <ac:spMk id="50189" creationId="{6FF12FBB-D233-ECD8-C7FB-2547171B1882}"/>
          </ac:spMkLst>
        </pc:spChg>
        <pc:spChg chg="mod">
          <ac:chgData name="Mohsen Saleh Eledrisi" userId="28a879f2-a0da-42a9-b03a-079619e6cbb9" providerId="ADAL" clId="{0A957882-C3E3-48FF-8079-D5291DC1FF17}" dt="2024-01-16T09:23:58.322" v="123" actId="207"/>
          <ac:spMkLst>
            <pc:docMk/>
            <pc:sldMk cId="0" sldId="1065"/>
            <ac:spMk id="50192" creationId="{6A59E365-6372-9983-40B8-B016456F4E8C}"/>
          </ac:spMkLst>
        </pc:spChg>
        <pc:spChg chg="mod">
          <ac:chgData name="Mohsen Saleh Eledrisi" userId="28a879f2-a0da-42a9-b03a-079619e6cbb9" providerId="ADAL" clId="{0A957882-C3E3-48FF-8079-D5291DC1FF17}" dt="2024-01-16T09:23:58.322" v="123" actId="207"/>
          <ac:spMkLst>
            <pc:docMk/>
            <pc:sldMk cId="0" sldId="1065"/>
            <ac:spMk id="50194" creationId="{251271DB-7277-3C13-CF4A-A55DCC373127}"/>
          </ac:spMkLst>
        </pc:spChg>
        <pc:spChg chg="mod">
          <ac:chgData name="Mohsen Saleh Eledrisi" userId="28a879f2-a0da-42a9-b03a-079619e6cbb9" providerId="ADAL" clId="{0A957882-C3E3-48FF-8079-D5291DC1FF17}" dt="2024-01-16T09:23:58.322" v="123" actId="207"/>
          <ac:spMkLst>
            <pc:docMk/>
            <pc:sldMk cId="0" sldId="1065"/>
            <ac:spMk id="50195" creationId="{CEB6E6C5-5100-B849-45B4-76CC70FAFAFC}"/>
          </ac:spMkLst>
        </pc:spChg>
        <pc:spChg chg="mod">
          <ac:chgData name="Mohsen Saleh Eledrisi" userId="28a879f2-a0da-42a9-b03a-079619e6cbb9" providerId="ADAL" clId="{0A957882-C3E3-48FF-8079-D5291DC1FF17}" dt="2024-01-16T09:23:58.322" v="123" actId="207"/>
          <ac:spMkLst>
            <pc:docMk/>
            <pc:sldMk cId="0" sldId="1065"/>
            <ac:spMk id="50196" creationId="{B4A413E8-860A-1511-4E98-7DAF11E2106C}"/>
          </ac:spMkLst>
        </pc:spChg>
      </pc:sldChg>
      <pc:sldChg chg="modSp add mod modTransition">
        <pc:chgData name="Mohsen Saleh Eledrisi" userId="28a879f2-a0da-42a9-b03a-079619e6cbb9" providerId="ADAL" clId="{0A957882-C3E3-48FF-8079-D5291DC1FF17}" dt="2024-01-16T09:28:20.552" v="150" actId="20577"/>
        <pc:sldMkLst>
          <pc:docMk/>
          <pc:sldMk cId="1095652807" sldId="1072"/>
        </pc:sldMkLst>
        <pc:spChg chg="mod">
          <ac:chgData name="Mohsen Saleh Eledrisi" userId="28a879f2-a0da-42a9-b03a-079619e6cbb9" providerId="ADAL" clId="{0A957882-C3E3-48FF-8079-D5291DC1FF17}" dt="2024-01-16T09:28:20.552" v="150" actId="20577"/>
          <ac:spMkLst>
            <pc:docMk/>
            <pc:sldMk cId="1095652807" sldId="1072"/>
            <ac:spMk id="104450" creationId="{53325FCB-644D-EF17-5E27-C8D92DBE6FCF}"/>
          </ac:spMkLst>
        </pc:spChg>
      </pc:sldChg>
      <pc:sldChg chg="modSp add mod modTransition">
        <pc:chgData name="Mohsen Saleh Eledrisi" userId="28a879f2-a0da-42a9-b03a-079619e6cbb9" providerId="ADAL" clId="{0A957882-C3E3-48FF-8079-D5291DC1FF17}" dt="2024-01-16T09:21:23.813" v="95" actId="1035"/>
        <pc:sldMkLst>
          <pc:docMk/>
          <pc:sldMk cId="3708160298" sldId="1073"/>
        </pc:sldMkLst>
        <pc:spChg chg="mod">
          <ac:chgData name="Mohsen Saleh Eledrisi" userId="28a879f2-a0da-42a9-b03a-079619e6cbb9" providerId="ADAL" clId="{0A957882-C3E3-48FF-8079-D5291DC1FF17}" dt="2024-01-16T09:21:23.813" v="95" actId="1035"/>
          <ac:spMkLst>
            <pc:docMk/>
            <pc:sldMk cId="3708160298" sldId="1073"/>
            <ac:spMk id="104450" creationId="{53325FCB-644D-EF17-5E27-C8D92DBE6FCF}"/>
          </ac:spMkLst>
        </pc:spChg>
        <pc:spChg chg="mod">
          <ac:chgData name="Mohsen Saleh Eledrisi" userId="28a879f2-a0da-42a9-b03a-079619e6cbb9" providerId="ADAL" clId="{0A957882-C3E3-48FF-8079-D5291DC1FF17}" dt="2024-01-16T09:21:22.191" v="93" actId="1035"/>
          <ac:spMkLst>
            <pc:docMk/>
            <pc:sldMk cId="3708160298" sldId="1073"/>
            <ac:spMk id="104451" creationId="{1F15313F-A7BF-078C-A910-C87DDAD96AD2}"/>
          </ac:spMkLst>
        </pc:spChg>
      </pc:sldChg>
      <pc:sldChg chg="add modTransition setBg">
        <pc:chgData name="Mohsen Saleh Eledrisi" userId="28a879f2-a0da-42a9-b03a-079619e6cbb9" providerId="ADAL" clId="{0A957882-C3E3-48FF-8079-D5291DC1FF17}" dt="2024-01-16T08:47:59.905" v="6"/>
        <pc:sldMkLst>
          <pc:docMk/>
          <pc:sldMk cId="1746192173" sldId="1074"/>
        </pc:sldMkLst>
      </pc:sldChg>
      <pc:sldChg chg="modSp add mod modTransition">
        <pc:chgData name="Mohsen Saleh Eledrisi" userId="28a879f2-a0da-42a9-b03a-079619e6cbb9" providerId="ADAL" clId="{0A957882-C3E3-48FF-8079-D5291DC1FF17}" dt="2024-01-16T09:20:42.031" v="81" actId="1037"/>
        <pc:sldMkLst>
          <pc:docMk/>
          <pc:sldMk cId="547383932" sldId="1075"/>
        </pc:sldMkLst>
        <pc:spChg chg="mod">
          <ac:chgData name="Mohsen Saleh Eledrisi" userId="28a879f2-a0da-42a9-b03a-079619e6cbb9" providerId="ADAL" clId="{0A957882-C3E3-48FF-8079-D5291DC1FF17}" dt="2024-01-16T09:20:42.031" v="81" actId="1037"/>
          <ac:spMkLst>
            <pc:docMk/>
            <pc:sldMk cId="547383932" sldId="1075"/>
            <ac:spMk id="104451" creationId="{1F15313F-A7BF-078C-A910-C87DDAD96AD2}"/>
          </ac:spMkLst>
        </pc:spChg>
      </pc:sldChg>
      <pc:sldChg chg="modSp add mod modTransition">
        <pc:chgData name="Mohsen Saleh Eledrisi" userId="28a879f2-a0da-42a9-b03a-079619e6cbb9" providerId="ADAL" clId="{0A957882-C3E3-48FF-8079-D5291DC1FF17}" dt="2024-01-16T08:48:06.341" v="15" actId="1036"/>
        <pc:sldMkLst>
          <pc:docMk/>
          <pc:sldMk cId="901119843" sldId="1076"/>
        </pc:sldMkLst>
        <pc:spChg chg="mod">
          <ac:chgData name="Mohsen Saleh Eledrisi" userId="28a879f2-a0da-42a9-b03a-079619e6cbb9" providerId="ADAL" clId="{0A957882-C3E3-48FF-8079-D5291DC1FF17}" dt="2024-01-16T08:48:06.341" v="15" actId="1036"/>
          <ac:spMkLst>
            <pc:docMk/>
            <pc:sldMk cId="901119843" sldId="1076"/>
            <ac:spMk id="104450" creationId="{53325FCB-644D-EF17-5E27-C8D92DBE6FCF}"/>
          </ac:spMkLst>
        </pc:spChg>
      </pc:sldChg>
      <pc:sldChg chg="add">
        <pc:chgData name="Mohsen Saleh Eledrisi" userId="28a879f2-a0da-42a9-b03a-079619e6cbb9" providerId="ADAL" clId="{0A957882-C3E3-48FF-8079-D5291DC1FF17}" dt="2024-01-16T10:36:16.699" v="159"/>
        <pc:sldMkLst>
          <pc:docMk/>
          <pc:sldMk cId="1199726322" sldId="10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1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CB2B-CD79-49C3-ADCA-371AD76260CF}" type="slidenum">
              <a:rPr lang="en-US" altLang="ar-LY"/>
              <a:pPr>
                <a:defRPr/>
              </a:pPr>
              <a:t>‹#›</a:t>
            </a:fld>
            <a:endParaRPr lang="en-US" altLang="ar-LY"/>
          </a:p>
        </p:txBody>
      </p:sp>
    </p:spTree>
    <p:extLst>
      <p:ext uri="{BB962C8B-B14F-4D97-AF65-F5344CB8AC3E}">
        <p14:creationId xmlns:p14="http://schemas.microsoft.com/office/powerpoint/2010/main" val="108305548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4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4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6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1F48-D20E-4985-9E81-93775BB84E19}" type="datetimeFigureOut">
              <a:rPr lang="en-US" smtClean="0"/>
              <a:t>20/03/2024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D4083-4806-4BF4-AB4D-AC5B9A8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0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752600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6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Approach to </a:t>
            </a:r>
            <a:br>
              <a:rPr lang="en-US" sz="6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sz="6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nodules</a:t>
            </a:r>
            <a:endParaRPr lang="en-US" sz="6000" b="1" dirty="0">
              <a:latin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en-US" altLang="en-US" sz="3000" dirty="0">
                <a:solidFill>
                  <a:schemeClr val="bg1"/>
                </a:solidFill>
                <a:latin typeface="Arial" charset="0"/>
                <a:cs typeface="Arial" charset="0"/>
              </a:rPr>
              <a:t>Mohsen  Eledrisi, MD, FACP, FACE</a:t>
            </a:r>
          </a:p>
          <a:p>
            <a:pPr algn="ctr"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charset="0"/>
                <a:cs typeface="Arial" charset="0"/>
              </a:rPr>
              <a:t>Department of Medicine</a:t>
            </a:r>
          </a:p>
          <a:p>
            <a:pPr algn="ctr"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charset="0"/>
                <a:cs typeface="Arial" charset="0"/>
              </a:rPr>
              <a:t>Hamad Medical Corporation</a:t>
            </a:r>
          </a:p>
          <a:p>
            <a:pPr algn="ctr"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charset="0"/>
                <a:cs typeface="Arial" charset="0"/>
              </a:rPr>
              <a:t>Doha, Qatar</a:t>
            </a:r>
          </a:p>
          <a:p>
            <a:pPr algn="ctr">
              <a:buNone/>
            </a:pPr>
            <a:r>
              <a:rPr lang="en-US" altLang="en-US" sz="2800" b="1" dirty="0">
                <a:solidFill>
                  <a:srgbClr val="92D050"/>
                </a:solidFill>
                <a:latin typeface="Arial" charset="0"/>
                <a:cs typeface="Arial" charset="0"/>
              </a:rPr>
              <a:t>www.eledrisi.com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endParaRPr lang="en-US" alt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1403350" y="3505200"/>
            <a:ext cx="6408738" cy="0"/>
          </a:xfrm>
          <a:prstGeom prst="line">
            <a:avLst/>
          </a:prstGeom>
          <a:noFill/>
          <a:ln w="76200">
            <a:solidFill>
              <a:srgbClr val="F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17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023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Low suspicious </a:t>
            </a:r>
            <a:b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nodule</a:t>
            </a:r>
            <a:b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features on U/S</a:t>
            </a:r>
            <a:endParaRPr lang="en-US" altLang="en-US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40646" name="AutoShape 6"/>
          <p:cNvSpPr>
            <a:spLocks noChangeArrowheads="1"/>
          </p:cNvSpPr>
          <p:nvPr/>
        </p:nvSpPr>
        <p:spPr bwMode="auto">
          <a:xfrm>
            <a:off x="611188" y="2636838"/>
            <a:ext cx="7632700" cy="2879725"/>
          </a:xfrm>
          <a:prstGeom prst="roundRect">
            <a:avLst>
              <a:gd name="adj" fmla="val 24829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•</a:t>
            </a:r>
            <a:r>
              <a:rPr lang="en-US" altLang="en-US" b="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en-US" sz="3000" b="0" dirty="0">
                <a:solidFill>
                  <a:srgbClr val="FFFF00"/>
                </a:solidFill>
                <a:latin typeface="Tahoma" pitchFamily="34" charset="0"/>
              </a:rPr>
              <a:t>Hyperechoic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 solid with regular margin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dirty="0"/>
              <a:t>  </a:t>
            </a:r>
            <a:r>
              <a:rPr lang="en-US" altLang="en-US" sz="3000" b="0" dirty="0">
                <a:solidFill>
                  <a:srgbClr val="FFFF00"/>
                </a:solidFill>
                <a:latin typeface="Tahoma" pitchFamily="34" charset="0"/>
              </a:rPr>
              <a:t>Isoechoic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 solid with regular margin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altLang="en-US" b="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Partially cystic nodule with solid areas</a:t>
            </a:r>
            <a:endParaRPr lang="en-US" altLang="en-US" sz="30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5027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835696" y="1844824"/>
            <a:ext cx="5400600" cy="1965176"/>
          </a:xfrm>
          <a:prstGeom prst="roundRect">
            <a:avLst>
              <a:gd name="adj" fmla="val 24829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• </a:t>
            </a:r>
            <a:r>
              <a:rPr lang="en-US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S</a:t>
            </a:r>
            <a:r>
              <a:rPr lang="en-US" altLang="en-US" sz="3600" b="0" dirty="0">
                <a:solidFill>
                  <a:schemeClr val="bg1"/>
                </a:solidFill>
                <a:latin typeface="Tahoma" pitchFamily="34" charset="0"/>
              </a:rPr>
              <a:t>pongiform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•</a:t>
            </a:r>
            <a:r>
              <a:rPr lang="en-US" altLang="en-US" sz="3600" b="0" dirty="0">
                <a:solidFill>
                  <a:schemeClr val="bg1"/>
                </a:solidFill>
                <a:latin typeface="Tahoma" pitchFamily="34" charset="0"/>
              </a:rPr>
              <a:t> Partially cystic nodule</a:t>
            </a:r>
            <a:endParaRPr lang="en-US" altLang="en-US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88640"/>
            <a:ext cx="7561685" cy="15388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5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</a:t>
            </a:r>
            <a:r>
              <a:rPr lang="en-US" alt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Very low suspicious </a:t>
            </a:r>
          </a:p>
          <a:p>
            <a:pPr>
              <a:defRPr/>
            </a:pPr>
            <a:r>
              <a:rPr lang="en-US" altLang="en-US" sz="46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features on ultrasound</a:t>
            </a:r>
            <a:endParaRPr lang="en-US" sz="4600" dirty="0"/>
          </a:p>
        </p:txBody>
      </p:sp>
      <p:sp>
        <p:nvSpPr>
          <p:cNvPr id="6" name="Rectangle 5"/>
          <p:cNvSpPr/>
          <p:nvPr/>
        </p:nvSpPr>
        <p:spPr>
          <a:xfrm>
            <a:off x="4358104" y="5085184"/>
            <a:ext cx="23807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Benign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331640" y="4941168"/>
            <a:ext cx="1872208" cy="1044302"/>
          </a:xfrm>
          <a:prstGeom prst="roundRect">
            <a:avLst>
              <a:gd name="adj" fmla="val 24829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  </a:t>
            </a:r>
            <a:r>
              <a:rPr lang="en-US" altLang="en-US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Cyst </a:t>
            </a:r>
            <a:endParaRPr lang="en-US" altLang="en-US" sz="4800" b="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3349406" y="5233189"/>
            <a:ext cx="864096" cy="504056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08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7">
            <a:extLst>
              <a:ext uri="{FF2B5EF4-FFF2-40B4-BE49-F238E27FC236}">
                <a16:creationId xmlns:a16="http://schemas.microsoft.com/office/drawing/2014/main" id="{5CA76791-A7FE-22CC-58D5-0854E8152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08050"/>
            <a:ext cx="73231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Thyroid nodule: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to do FNA?</a:t>
            </a:r>
            <a:endParaRPr lang="en-US" altLang="en-US" sz="5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AutoShape 6">
            <a:extLst>
              <a:ext uri="{FF2B5EF4-FFF2-40B4-BE49-F238E27FC236}">
                <a16:creationId xmlns:a16="http://schemas.microsoft.com/office/drawing/2014/main" id="{686238A9-796B-FBE1-7A6A-F144AFE63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673350"/>
            <a:ext cx="10298113" cy="2736850"/>
          </a:xfrm>
          <a:prstGeom prst="roundRect">
            <a:avLst>
              <a:gd name="adj" fmla="val 24829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60000"/>
              </a:lnSpc>
              <a:defRPr/>
            </a:pPr>
            <a:r>
              <a:rPr lang="en-US" alt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en-US" altLang="en-US" sz="3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3500" b="0" dirty="0">
                <a:solidFill>
                  <a:schemeClr val="bg1"/>
                </a:solidFill>
                <a:latin typeface="Tahoma" pitchFamily="34" charset="0"/>
              </a:rPr>
              <a:t> There are 2 systems: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   </a:t>
            </a:r>
            <a:r>
              <a:rPr lang="en-US" altLang="en-US" sz="3400" dirty="0">
                <a:solidFill>
                  <a:srgbClr val="FFFF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1) </a:t>
            </a:r>
            <a:r>
              <a:rPr lang="en-US" altLang="en-US" sz="3400" dirty="0">
                <a:solidFill>
                  <a:srgbClr val="FFFF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 </a:t>
            </a:r>
            <a:r>
              <a:rPr lang="en-US" altLang="en-US" sz="2800" dirty="0">
                <a:solidFill>
                  <a:srgbClr val="FFFF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(American Thyroid Association)</a:t>
            </a:r>
            <a:endParaRPr lang="en-US" altLang="en-US" sz="2800" dirty="0">
              <a:solidFill>
                <a:srgbClr val="FFFF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Symbol" pitchFamily="18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en-US" sz="3400" dirty="0">
                <a:solidFill>
                  <a:srgbClr val="FFFF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2) ACR-</a:t>
            </a:r>
            <a:r>
              <a:rPr lang="en-US" altLang="en-US" sz="3400" dirty="0">
                <a:solidFill>
                  <a:srgbClr val="FFFF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TIRADS </a:t>
            </a: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(</a:t>
            </a:r>
            <a:r>
              <a:rPr lang="en-US" sz="2700" dirty="0">
                <a:solidFill>
                  <a:schemeClr val="bg1"/>
                </a:solidFill>
              </a:rPr>
              <a:t>American College of Radiology 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sz="2700" dirty="0">
                <a:solidFill>
                  <a:schemeClr val="bg1"/>
                </a:solidFill>
              </a:rPr>
              <a:t>                     Thyroid Imaging Reporting &amp; Data Systems)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7">
            <a:extLst>
              <a:ext uri="{FF2B5EF4-FFF2-40B4-BE49-F238E27FC236}">
                <a16:creationId xmlns:a16="http://schemas.microsoft.com/office/drawing/2014/main" id="{8FBC4FCB-1A18-21ED-1874-CF4E6629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28675" y="549275"/>
            <a:ext cx="105679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 system for FNA</a:t>
            </a:r>
            <a:endParaRPr lang="en-US" altLang="en-US" sz="600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AutoShape 6">
            <a:extLst>
              <a:ext uri="{FF2B5EF4-FFF2-40B4-BE49-F238E27FC236}">
                <a16:creationId xmlns:a16="http://schemas.microsoft.com/office/drawing/2014/main" id="{20F7DF49-BC6F-3E37-F34F-40B7652BF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1484313"/>
            <a:ext cx="10298113" cy="4535487"/>
          </a:xfrm>
          <a:prstGeom prst="roundRect">
            <a:avLst>
              <a:gd name="adj" fmla="val 24829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 No scoring system </a:t>
            </a:r>
          </a:p>
          <a:p>
            <a:pPr eaLnBrk="1" hangingPunct="1"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3000" b="0" dirty="0"/>
              <a:t> 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Does not need a detailed ultrasound report </a:t>
            </a:r>
          </a:p>
          <a:p>
            <a:pPr eaLnBrk="1" hangingPunct="1"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 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Easy to use &amp; memorize </a:t>
            </a:r>
            <a:endParaRPr lang="en-US" altLang="en-US" sz="3000" b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 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May lead to overuse of FNA</a:t>
            </a:r>
          </a:p>
          <a:p>
            <a:pPr eaLnBrk="1" hangingPunct="1"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 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May be less accurate than TIRADS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5">
            <a:extLst>
              <a:ext uri="{FF2B5EF4-FFF2-40B4-BE49-F238E27FC236}">
                <a16:creationId xmlns:a16="http://schemas.microsoft.com/office/drawing/2014/main" id="{74500B74-610F-946E-E148-B70BCF327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2481263"/>
            <a:ext cx="1152525" cy="9398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200">
                <a:solidFill>
                  <a:srgbClr val="FFFF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Cyst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FFFF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(benign)</a:t>
            </a:r>
            <a:endParaRPr lang="en-US" altLang="en-US" sz="1700">
              <a:solidFill>
                <a:srgbClr val="FFFF66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181" name="Rectangle 6">
            <a:extLst>
              <a:ext uri="{FF2B5EF4-FFF2-40B4-BE49-F238E27FC236}">
                <a16:creationId xmlns:a16="http://schemas.microsoft.com/office/drawing/2014/main" id="{F995C2EE-08C6-D323-6DE8-484C75F08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3978275"/>
            <a:ext cx="2206625" cy="11493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marL="114300" indent="-1143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Observation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endParaRPr lang="en-US" altLang="en-US" sz="180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FNA if size ≥ 2 cm</a:t>
            </a:r>
            <a:endParaRPr lang="en-US" altLang="en-US" sz="180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182" name="Rectangle 7">
            <a:extLst>
              <a:ext uri="{FF2B5EF4-FFF2-40B4-BE49-F238E27FC236}">
                <a16:creationId xmlns:a16="http://schemas.microsoft.com/office/drawing/2014/main" id="{258E164A-0145-65AB-2EB0-254811A1D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720725"/>
            <a:ext cx="73231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50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Thyroid nodule: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500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</a:t>
            </a:r>
            <a:r>
              <a:rPr lang="en-US" altLang="en-US" sz="50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FNA algorithm</a:t>
            </a:r>
            <a:endParaRPr lang="en-US" altLang="en-US" sz="500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50185" name="AutoShape 62">
            <a:extLst>
              <a:ext uri="{FF2B5EF4-FFF2-40B4-BE49-F238E27FC236}">
                <a16:creationId xmlns:a16="http://schemas.microsoft.com/office/drawing/2014/main" id="{F1D0DC8F-EE8A-1DED-BC96-6EEFE49C59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59113" y="3614738"/>
            <a:ext cx="0" cy="328612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6" name="Rectangle 11">
            <a:extLst>
              <a:ext uri="{FF2B5EF4-FFF2-40B4-BE49-F238E27FC236}">
                <a16:creationId xmlns:a16="http://schemas.microsoft.com/office/drawing/2014/main" id="{EB0D6668-950A-DB6F-D199-1D0C09FF1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4044950"/>
            <a:ext cx="1214437" cy="727075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FNA</a:t>
            </a:r>
            <a:endParaRPr lang="en-US" altLang="en-US" sz="200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50187" name="Straight Arrow Connector 12">
            <a:extLst>
              <a:ext uri="{FF2B5EF4-FFF2-40B4-BE49-F238E27FC236}">
                <a16:creationId xmlns:a16="http://schemas.microsoft.com/office/drawing/2014/main" id="{B042A467-E64D-9DF5-B3A6-993DBDB0F61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19738" y="3590925"/>
            <a:ext cx="0" cy="4381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8" name="Straight Arrow Connector 14">
            <a:extLst>
              <a:ext uri="{FF2B5EF4-FFF2-40B4-BE49-F238E27FC236}">
                <a16:creationId xmlns:a16="http://schemas.microsoft.com/office/drawing/2014/main" id="{6DFA3FC6-7C47-A257-14C7-B4A8E390D6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1675" y="3462338"/>
            <a:ext cx="0" cy="461962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9" name="Rectangle 15">
            <a:extLst>
              <a:ext uri="{FF2B5EF4-FFF2-40B4-BE49-F238E27FC236}">
                <a16:creationId xmlns:a16="http://schemas.microsoft.com/office/drawing/2014/main" id="{6FF12FBB-D233-ECD8-C7FB-2547171B1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2327275"/>
            <a:ext cx="2325688" cy="1260475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FF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 low suspicion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FF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altLang="en-US" sz="1600">
                <a:solidFill>
                  <a:srgbClr val="FFFF6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partially cystic, spongiform)</a:t>
            </a:r>
          </a:p>
        </p:txBody>
      </p:sp>
      <p:sp>
        <p:nvSpPr>
          <p:cNvPr id="50192" name="Rectangle 18">
            <a:extLst>
              <a:ext uri="{FF2B5EF4-FFF2-40B4-BE49-F238E27FC236}">
                <a16:creationId xmlns:a16="http://schemas.microsoft.com/office/drawing/2014/main" id="{6A59E365-6372-9983-40B8-B016456F4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4130675"/>
            <a:ext cx="1946275" cy="9969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FNA if</a:t>
            </a:r>
            <a:endParaRPr lang="en-US" altLang="en-US" sz="220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size ≥ 1.5 cm</a:t>
            </a:r>
            <a:endParaRPr lang="en-US" altLang="en-US" sz="220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194" name="Rectangle 20">
            <a:extLst>
              <a:ext uri="{FF2B5EF4-FFF2-40B4-BE49-F238E27FC236}">
                <a16:creationId xmlns:a16="http://schemas.microsoft.com/office/drawing/2014/main" id="{251271DB-7277-3C13-CF4A-A55DCC373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338388"/>
            <a:ext cx="1922462" cy="124936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rgbClr val="FFFF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 suspicion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>
                <a:solidFill>
                  <a:srgbClr val="FFFF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(hyperechoic, isoechoic)</a:t>
            </a:r>
            <a:endParaRPr lang="en-US" altLang="en-US" sz="1500" dirty="0">
              <a:solidFill>
                <a:srgbClr val="FFFF66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195" name="Rectangle 21">
            <a:extLst>
              <a:ext uri="{FF2B5EF4-FFF2-40B4-BE49-F238E27FC236}">
                <a16:creationId xmlns:a16="http://schemas.microsoft.com/office/drawing/2014/main" id="{CEB6E6C5-5100-B849-45B4-76CC70FAF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338388"/>
            <a:ext cx="2325687" cy="12255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Intermediate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 suspicion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FF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(high suspicious, hypoechoic)</a:t>
            </a:r>
            <a:endParaRPr lang="en-US" altLang="en-US" sz="2000">
              <a:solidFill>
                <a:srgbClr val="FFFF66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196" name="Rectangle 23">
            <a:extLst>
              <a:ext uri="{FF2B5EF4-FFF2-40B4-BE49-F238E27FC236}">
                <a16:creationId xmlns:a16="http://schemas.microsoft.com/office/drawing/2014/main" id="{B4A413E8-860A-1511-4E98-7DAF11E21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313" y="4130675"/>
            <a:ext cx="1738312" cy="9969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FNA if</a:t>
            </a:r>
            <a:endParaRPr lang="en-US" altLang="en-US" sz="220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size ≥ 1 cm</a:t>
            </a:r>
            <a:endParaRPr lang="en-US" altLang="en-US" sz="220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0198" name="Straight Arrow Connector 25">
            <a:extLst>
              <a:ext uri="{FF2B5EF4-FFF2-40B4-BE49-F238E27FC236}">
                <a16:creationId xmlns:a16="http://schemas.microsoft.com/office/drawing/2014/main" id="{8E1D6DAA-5C66-D0E9-33B8-087C2CB3A4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31163" y="3578225"/>
            <a:ext cx="0" cy="474663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271" name="Text Box 6">
            <a:extLst>
              <a:ext uri="{FF2B5EF4-FFF2-40B4-BE49-F238E27FC236}">
                <a16:creationId xmlns:a16="http://schemas.microsoft.com/office/drawing/2014/main" id="{C7C852A9-4E54-8925-62C0-4E6AABC5E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6357938"/>
            <a:ext cx="7418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 Thyroid Association. Thyroid 2016;26;1.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/>
      <p:bldP spid="50186" grpId="0" animBg="1"/>
      <p:bldP spid="50189" grpId="0" animBg="1"/>
      <p:bldP spid="50192" grpId="0" animBg="1"/>
      <p:bldP spid="50194" grpId="0" animBg="1"/>
      <p:bldP spid="50195" grpId="0" animBg="1"/>
      <p:bldP spid="5019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7">
            <a:extLst>
              <a:ext uri="{FF2B5EF4-FFF2-40B4-BE49-F238E27FC236}">
                <a16:creationId xmlns:a16="http://schemas.microsoft.com/office/drawing/2014/main" id="{1A352232-711D-42E8-1BBC-6121008EB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28675" y="620713"/>
            <a:ext cx="105679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55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TIRADS system for FNA</a:t>
            </a:r>
            <a:endParaRPr lang="en-US" altLang="en-US" sz="550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AutoShape 6">
            <a:extLst>
              <a:ext uri="{FF2B5EF4-FFF2-40B4-BE49-F238E27FC236}">
                <a16:creationId xmlns:a16="http://schemas.microsoft.com/office/drawing/2014/main" id="{87FC5C29-0546-3819-6A76-BAD012E59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1628775"/>
            <a:ext cx="10298113" cy="4535488"/>
          </a:xfrm>
          <a:prstGeom prst="roundRect">
            <a:avLst>
              <a:gd name="adj" fmla="val 24829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ts val="1800"/>
              </a:spcBef>
              <a:defRPr/>
            </a:pPr>
            <a:r>
              <a:rPr lang="en-US" altLang="en-US" sz="3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2800" b="0" dirty="0">
                <a:solidFill>
                  <a:schemeClr val="bg1"/>
                </a:solidFill>
                <a:latin typeface="Tahoma" pitchFamily="34" charset="0"/>
              </a:rPr>
              <a:t> Depends on a scoring system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2800" b="0" dirty="0"/>
              <a:t> </a:t>
            </a:r>
            <a:r>
              <a:rPr lang="en-US" altLang="en-US" sz="2800" b="0" dirty="0">
                <a:solidFill>
                  <a:schemeClr val="bg1"/>
                </a:solidFill>
                <a:latin typeface="Tahoma" pitchFamily="34" charset="0"/>
              </a:rPr>
              <a:t>Should be mentioned in the ultrasound report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b="0" dirty="0">
                <a:solidFill>
                  <a:schemeClr val="bg1"/>
                </a:solidFill>
                <a:latin typeface="Tahoma" pitchFamily="34" charset="0"/>
              </a:rPr>
              <a:t>If not mentioned, it should be calculated</a:t>
            </a:r>
            <a:endParaRPr lang="en-US" altLang="en-US" sz="2800" b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b="0" dirty="0">
                <a:solidFill>
                  <a:schemeClr val="bg1"/>
                </a:solidFill>
                <a:latin typeface="Tahoma" pitchFamily="34" charset="0"/>
              </a:rPr>
              <a:t>Cannot be calculated if the report is not complete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b="0" dirty="0">
                <a:solidFill>
                  <a:schemeClr val="bg1"/>
                </a:solidFill>
                <a:latin typeface="Tahoma" pitchFamily="34" charset="0"/>
              </a:rPr>
              <a:t>Selective, avoids unnecessary FNA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•</a:t>
            </a: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 </a:t>
            </a:r>
            <a:r>
              <a:rPr lang="en-US" altLang="en-US" sz="28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May be b</a:t>
            </a:r>
            <a:r>
              <a:rPr lang="en-US" altLang="en-US" sz="28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etter than ATA system 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altLang="en-US" sz="28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Complex</a:t>
            </a: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endParaRPr lang="en-US" altLang="en-US" sz="2800" b="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7">
            <a:extLst>
              <a:ext uri="{FF2B5EF4-FFF2-40B4-BE49-F238E27FC236}">
                <a16:creationId xmlns:a16="http://schemas.microsoft.com/office/drawing/2014/main" id="{1A352232-711D-42E8-1BBC-6121008EB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1994" y="609600"/>
            <a:ext cx="105679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55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Calculating TIRADS score 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AutoShape 6">
            <a:extLst>
              <a:ext uri="{FF2B5EF4-FFF2-40B4-BE49-F238E27FC236}">
                <a16:creationId xmlns:a16="http://schemas.microsoft.com/office/drawing/2014/main" id="{87FC5C29-0546-3819-6A76-BAD012E59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6454" y="2209800"/>
            <a:ext cx="10298113" cy="2209800"/>
          </a:xfrm>
          <a:prstGeom prst="roundRect">
            <a:avLst>
              <a:gd name="adj" fmla="val 24829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ts val="1800"/>
              </a:spcBef>
              <a:defRPr/>
            </a:pPr>
            <a:r>
              <a:rPr lang="en-US" altLang="en-US" sz="3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2800" b="0" dirty="0">
                <a:solidFill>
                  <a:schemeClr val="bg1"/>
                </a:solidFill>
                <a:latin typeface="Tahoma" pitchFamily="34" charset="0"/>
              </a:rPr>
              <a:t> If the ultrasound report did not mention TIRADS score</a:t>
            </a:r>
          </a:p>
          <a:p>
            <a:pPr>
              <a:spcBef>
                <a:spcPts val="1800"/>
              </a:spcBef>
              <a:defRPr/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2800" dirty="0">
                <a:solidFill>
                  <a:schemeClr val="bg1"/>
                </a:solidFill>
                <a:latin typeface="Tahoma" pitchFamily="34" charset="0"/>
              </a:rPr>
              <a:t> The ultrasound report should include necessary items</a:t>
            </a:r>
          </a:p>
          <a:p>
            <a:pPr eaLnBrk="1" hangingPunct="1">
              <a:spcBef>
                <a:spcPts val="1800"/>
              </a:spcBef>
              <a:defRPr/>
            </a:pPr>
            <a:endParaRPr lang="en-US" altLang="en-US" sz="2800" b="0" dirty="0">
              <a:solidFill>
                <a:schemeClr val="bg1"/>
              </a:solidFill>
              <a:latin typeface="Tahoma" pitchFamily="34" charset="0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         </a:t>
            </a:r>
            <a:r>
              <a:rPr lang="en-US" altLang="en-US" sz="4200" b="1" dirty="0">
                <a:solidFill>
                  <a:srgbClr val="92D050"/>
                </a:solidFill>
                <a:sym typeface="Symbol" pitchFamily="18" charset="2"/>
              </a:rPr>
              <a:t>www.tiradscalculator.com</a:t>
            </a:r>
            <a:endParaRPr lang="en-US" altLang="en-US" sz="42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6543C2-623E-997A-C783-3F175B0AB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6400" cy="7162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C13B3-3F5C-38F0-0231-CA6D6B2DFED4}"/>
              </a:ext>
            </a:extLst>
          </p:cNvPr>
          <p:cNvSpPr/>
          <p:nvPr/>
        </p:nvSpPr>
        <p:spPr>
          <a:xfrm>
            <a:off x="0" y="-26634"/>
            <a:ext cx="9296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2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5">
            <a:extLst>
              <a:ext uri="{FF2B5EF4-FFF2-40B4-BE49-F238E27FC236}">
                <a16:creationId xmlns:a16="http://schemas.microsoft.com/office/drawing/2014/main" id="{87CEC343-1965-E81A-FB32-3854D08D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2816225"/>
            <a:ext cx="1152525" cy="8016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TR2</a:t>
            </a:r>
            <a:r>
              <a:rPr lang="en-US" altLang="en-US" sz="1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en-US" sz="1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182" name="Rectangle 7">
            <a:extLst>
              <a:ext uri="{FF2B5EF4-FFF2-40B4-BE49-F238E27FC236}">
                <a16:creationId xmlns:a16="http://schemas.microsoft.com/office/drawing/2014/main" id="{2D24E14A-1532-A57A-F4C1-BE3795966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88" y="908050"/>
            <a:ext cx="90551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Thyroid nodule: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ACR-TIRADS</a:t>
            </a:r>
            <a:r>
              <a:rPr lang="en-US" altLang="en-US" sz="50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FNA algorithm</a:t>
            </a:r>
            <a:endParaRPr lang="en-US" altLang="en-US" sz="50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50185" name="AutoShape 62">
            <a:extLst>
              <a:ext uri="{FF2B5EF4-FFF2-40B4-BE49-F238E27FC236}">
                <a16:creationId xmlns:a16="http://schemas.microsoft.com/office/drawing/2014/main" id="{52FC6034-9FCC-93C3-FAD4-3AEFF6E70A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667125"/>
            <a:ext cx="0" cy="328613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7" name="Straight Arrow Connector 12">
            <a:extLst>
              <a:ext uri="{FF2B5EF4-FFF2-40B4-BE49-F238E27FC236}">
                <a16:creationId xmlns:a16="http://schemas.microsoft.com/office/drawing/2014/main" id="{003C0817-3B3D-F03A-92A1-680CE2FFAD1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08625" y="3617913"/>
            <a:ext cx="0" cy="3619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8" name="Straight Arrow Connector 14">
            <a:extLst>
              <a:ext uri="{FF2B5EF4-FFF2-40B4-BE49-F238E27FC236}">
                <a16:creationId xmlns:a16="http://schemas.microsoft.com/office/drawing/2014/main" id="{404F8AAD-E28A-77D7-C16E-A17F082C64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1675" y="3640138"/>
            <a:ext cx="0" cy="3810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9" name="Rectangle 15">
            <a:extLst>
              <a:ext uri="{FF2B5EF4-FFF2-40B4-BE49-F238E27FC236}">
                <a16:creationId xmlns:a16="http://schemas.microsoft.com/office/drawing/2014/main" id="{B0276285-C263-B696-536A-7D7C5225C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2816225"/>
            <a:ext cx="1366837" cy="82391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TR3</a:t>
            </a: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194" name="Rectangle 20">
            <a:extLst>
              <a:ext uri="{FF2B5EF4-FFF2-40B4-BE49-F238E27FC236}">
                <a16:creationId xmlns:a16="http://schemas.microsoft.com/office/drawing/2014/main" id="{655862FB-307E-6FE5-A380-E68B258F2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0613" y="2835275"/>
            <a:ext cx="1295400" cy="8318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TR4</a:t>
            </a:r>
            <a:endParaRPr lang="en-US" altLang="en-US" sz="240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195" name="Rectangle 21">
            <a:extLst>
              <a:ext uri="{FF2B5EF4-FFF2-40B4-BE49-F238E27FC236}">
                <a16:creationId xmlns:a16="http://schemas.microsoft.com/office/drawing/2014/main" id="{C6E984B8-A30A-6E62-7FF2-4882ED79A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2844800"/>
            <a:ext cx="1368425" cy="83026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TR5</a:t>
            </a:r>
            <a:endParaRPr lang="en-US" altLang="en-US" sz="240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0198" name="Straight Arrow Connector 25">
            <a:extLst>
              <a:ext uri="{FF2B5EF4-FFF2-40B4-BE49-F238E27FC236}">
                <a16:creationId xmlns:a16="http://schemas.microsoft.com/office/drawing/2014/main" id="{44CB65C7-F8E8-0AEA-AD43-0699F6D36E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24813" y="3660775"/>
            <a:ext cx="0" cy="392113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319" name="Text Box 6">
            <a:extLst>
              <a:ext uri="{FF2B5EF4-FFF2-40B4-BE49-F238E27FC236}">
                <a16:creationId xmlns:a16="http://schemas.microsoft.com/office/drawing/2014/main" id="{3DE33869-613B-0DC0-168A-0BD31DBEA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6357938"/>
            <a:ext cx="7418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 College of </a:t>
            </a:r>
            <a:r>
              <a:rPr lang="en-US" altLang="en-US" sz="1400" b="0">
                <a:solidFill>
                  <a:srgbClr val="FFFF9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Radiology.</a:t>
            </a:r>
            <a:r>
              <a:rPr lang="en-US" altLang="en-US" sz="1400" b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AJR 2017;208;1331.</a:t>
            </a:r>
          </a:p>
        </p:txBody>
      </p:sp>
      <p:sp>
        <p:nvSpPr>
          <p:cNvPr id="2" name="Rectangle 289">
            <a:extLst>
              <a:ext uri="{FF2B5EF4-FFF2-40B4-BE49-F238E27FC236}">
                <a16:creationId xmlns:a16="http://schemas.microsoft.com/office/drawing/2014/main" id="{D09F175A-E547-7A27-6D1A-B793B4DF1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70" y="4157000"/>
            <a:ext cx="1194675" cy="73568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FNA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follow up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89">
            <a:extLst>
              <a:ext uri="{FF2B5EF4-FFF2-40B4-BE49-F238E27FC236}">
                <a16:creationId xmlns:a16="http://schemas.microsoft.com/office/drawing/2014/main" id="{1A83ECD0-CA75-F889-718B-2B5C3DB11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6850" y="4130668"/>
            <a:ext cx="1781650" cy="86837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FNA if ≥2.5 cm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up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≥1.5 cm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(at 1,3,5 years)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89">
            <a:extLst>
              <a:ext uri="{FF2B5EF4-FFF2-40B4-BE49-F238E27FC236}">
                <a16:creationId xmlns:a16="http://schemas.microsoft.com/office/drawing/2014/main" id="{71C177A2-CBED-63D3-A88C-2A1FBC028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396" y="4152784"/>
            <a:ext cx="1781649" cy="846254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FNA if ≥1.5 cm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up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≥1 cm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(at 1,2,3,5 years)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89">
            <a:extLst>
              <a:ext uri="{FF2B5EF4-FFF2-40B4-BE49-F238E27FC236}">
                <a16:creationId xmlns:a16="http://schemas.microsoft.com/office/drawing/2014/main" id="{9CD1B85E-5330-2584-A644-406A48345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0592" y="4152784"/>
            <a:ext cx="2057638" cy="84867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FNA if ≥1 cm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up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≥0.5 cm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(every year for 5 years)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2" grpId="0"/>
      <p:bldP spid="50189" grpId="0" animBg="1"/>
      <p:bldP spid="50194" grpId="0" animBg="1"/>
      <p:bldP spid="501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Verdana" pitchFamily="34" charset="0"/>
              </a:rPr>
              <a:t>Thyroid nodules:</a:t>
            </a:r>
            <a:br>
              <a:rPr lang="en-US" altLang="en-US" b="1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b="1" dirty="0">
                <a:solidFill>
                  <a:srgbClr val="FFFF00"/>
                </a:solidFill>
                <a:latin typeface="Verdana" pitchFamily="34" charset="0"/>
              </a:rPr>
              <a:t>when to do surgery ?</a:t>
            </a:r>
          </a:p>
        </p:txBody>
      </p:sp>
      <p:sp>
        <p:nvSpPr>
          <p:cNvPr id="301060" name="AutoShape 4"/>
          <p:cNvSpPr>
            <a:spLocks noChangeArrowheads="1"/>
          </p:cNvSpPr>
          <p:nvPr/>
        </p:nvSpPr>
        <p:spPr bwMode="auto">
          <a:xfrm>
            <a:off x="0" y="1828800"/>
            <a:ext cx="8686800" cy="4464050"/>
          </a:xfrm>
          <a:prstGeom prst="roundRect">
            <a:avLst>
              <a:gd name="adj" fmla="val 13889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BC93D"/>
              </a:buClr>
              <a:defRPr/>
            </a:pPr>
            <a:r>
              <a:rPr lang="en-US" altLang="en-US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3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• </a:t>
            </a:r>
            <a:r>
              <a:rPr lang="en-US" alt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Malignancy </a:t>
            </a:r>
          </a:p>
          <a:p>
            <a:pPr eaLnBrk="1" hangingPunct="1">
              <a:lnSpc>
                <a:spcPct val="200000"/>
              </a:lnSpc>
              <a:buClr>
                <a:srgbClr val="FBC93D"/>
              </a:buClr>
              <a:defRPr/>
            </a:pPr>
            <a:r>
              <a:rPr lang="en-US" alt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3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• </a:t>
            </a:r>
            <a:r>
              <a:rPr lang="en-US" alt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Suspicious for malignancy</a:t>
            </a:r>
          </a:p>
          <a:p>
            <a:pPr>
              <a:lnSpc>
                <a:spcPct val="200000"/>
              </a:lnSpc>
              <a:buClr>
                <a:srgbClr val="FBC93D"/>
              </a:buClr>
              <a:defRPr/>
            </a:pPr>
            <a:r>
              <a:rPr lang="en-US" altLang="en-US" sz="3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• </a:t>
            </a:r>
            <a:r>
              <a:rPr lang="en-US" alt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Follicular neoplasm (FN) or suspicious for FN</a:t>
            </a:r>
          </a:p>
          <a:p>
            <a:pPr eaLnBrk="1" hangingPunct="1">
              <a:lnSpc>
                <a:spcPct val="200000"/>
              </a:lnSpc>
              <a:buClr>
                <a:srgbClr val="FBC93D"/>
              </a:buClr>
              <a:defRPr/>
            </a:pPr>
            <a:r>
              <a:rPr lang="en-US" altLang="en-US" sz="3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•</a:t>
            </a:r>
            <a:r>
              <a:rPr lang="en-US" altLang="en-US" sz="3000" dirty="0"/>
              <a:t> </a:t>
            </a:r>
            <a:r>
              <a:rPr lang="en-US" alt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Indeterminate cytology + high risk (consider)</a:t>
            </a:r>
          </a:p>
          <a:p>
            <a:pPr eaLnBrk="1" hangingPunct="1">
              <a:lnSpc>
                <a:spcPct val="200000"/>
              </a:lnSpc>
              <a:buClr>
                <a:srgbClr val="FBC93D"/>
              </a:buClr>
              <a:defRPr/>
            </a:pPr>
            <a:r>
              <a:rPr lang="en-US" altLang="en-US" sz="3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•</a:t>
            </a:r>
            <a:r>
              <a:rPr lang="en-US" alt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Repeat non-diagnostic + high risk (consider)</a:t>
            </a:r>
          </a:p>
        </p:txBody>
      </p:sp>
    </p:spTree>
    <p:extLst>
      <p:ext uri="{BB962C8B-B14F-4D97-AF65-F5344CB8AC3E}">
        <p14:creationId xmlns:p14="http://schemas.microsoft.com/office/powerpoint/2010/main" val="242316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9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CASE 1</a:t>
            </a:r>
            <a:endParaRPr lang="en-US" altLang="en-US" sz="9000" b="1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65313"/>
            <a:ext cx="9429750" cy="453548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38-year-old woman with neck swelling noted by her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husband about 2 months </a:t>
            </a:r>
          </a:p>
          <a:p>
            <a:pPr>
              <a:lnSpc>
                <a:spcPct val="150000"/>
              </a:lnSpc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has no complaints </a:t>
            </a:r>
          </a:p>
          <a:p>
            <a:pPr>
              <a:lnSpc>
                <a:spcPct val="150000"/>
              </a:lnSpc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history: none</a:t>
            </a:r>
          </a:p>
          <a:p>
            <a:pPr>
              <a:lnSpc>
                <a:spcPct val="150000"/>
              </a:lnSpc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 showed a normal size thyroid with about 2 × 2 cm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mass in the lower part of the left lobe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3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approach?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US" alt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62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A diagram of a thyroid function&#10;&#10;Description automatically generated with medium confidence">
            <a:extLst>
              <a:ext uri="{FF2B5EF4-FFF2-40B4-BE49-F238E27FC236}">
                <a16:creationId xmlns:a16="http://schemas.microsoft.com/office/drawing/2014/main" id="{AB62F55E-80A5-9D42-BED7-A06A971FE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CASE 2</a:t>
            </a:r>
            <a:endParaRPr lang="en-US" sz="8800" b="1" dirty="0">
              <a:solidFill>
                <a:srgbClr val="FFFF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62100"/>
            <a:ext cx="8915400" cy="48387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66-year-old lady had a recent acute minor 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ischemic stroke </a:t>
            </a:r>
          </a:p>
          <a:p>
            <a:pPr>
              <a:lnSpc>
                <a:spcPct val="150000"/>
              </a:lnSpc>
              <a:defRPr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Doppler ultrasound of the carotid arteries: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Showed 2  thyroid nodules </a:t>
            </a:r>
          </a:p>
          <a:p>
            <a:pPr>
              <a:lnSpc>
                <a:spcPct val="150000"/>
              </a:lnSpc>
              <a:defRPr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has no complaints</a:t>
            </a:r>
          </a:p>
          <a:p>
            <a:pPr>
              <a:lnSpc>
                <a:spcPct val="150000"/>
              </a:lnSpc>
              <a:defRPr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exam including the thyroid was normal. </a:t>
            </a:r>
          </a:p>
          <a:p>
            <a:pPr>
              <a:lnSpc>
                <a:spcPct val="150000"/>
              </a:lnSpc>
              <a:defRPr/>
            </a:pPr>
            <a:r>
              <a:rPr lang="en-US" sz="30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approach? </a:t>
            </a:r>
          </a:p>
          <a:p>
            <a:pPr eaLnBrk="1" hangingPunct="1">
              <a:lnSpc>
                <a:spcPct val="140000"/>
              </a:lnSpc>
              <a:defRPr/>
            </a:pPr>
            <a:endParaRPr lang="en-US" altLang="en-US" sz="260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23946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Incidentally-discovered </a:t>
            </a: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thyroid nodule</a:t>
            </a:r>
            <a:b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8" y="2386013"/>
            <a:ext cx="9937750" cy="45720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Non-palpable thyroid nodules that are detected during</a:t>
            </a:r>
          </a:p>
          <a:p>
            <a:pPr marL="0" indent="0" eaLnBrk="1" hangingPunct="1">
              <a:spcBef>
                <a:spcPts val="1800"/>
              </a:spcBef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other imaging procedures</a:t>
            </a:r>
            <a:endParaRPr lang="en-US" altLang="en-US" sz="2800" dirty="0">
              <a:solidFill>
                <a:schemeClr val="bg1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Same approach as thyroid nodule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History and physical examination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Check TSH 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Thyroid ultrasound 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en-US" sz="3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	</a:t>
            </a:r>
            <a:endParaRPr lang="en-US" altLang="en-US" sz="28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87044" name="Rectangle 1"/>
          <p:cNvSpPr>
            <a:spLocks noChangeArrowheads="1"/>
          </p:cNvSpPr>
          <p:nvPr/>
        </p:nvSpPr>
        <p:spPr bwMode="auto">
          <a:xfrm>
            <a:off x="179388" y="6505575"/>
            <a:ext cx="7056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400" b="0" dirty="0">
                <a:solidFill>
                  <a:srgbClr val="FFFF66"/>
                </a:solidFill>
                <a:latin typeface="Calibri" pitchFamily="34" charset="0"/>
                <a:cs typeface="Arial" pitchFamily="34" charset="0"/>
              </a:rPr>
              <a:t>American Thyroid Association/AACE. Thyroid 2012;22:1200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79438" y="120332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b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(Thyroid </a:t>
            </a:r>
            <a:r>
              <a:rPr lang="en-US" sz="40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incidentaloma</a:t>
            </a:r>
            <a:r>
              <a:rPr lang="en-US" sz="40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br>
              <a:rPr lang="en-US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4000" b="0" kern="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b="0" kern="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90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8" name="AutoShape 6"/>
          <p:cNvSpPr>
            <a:spLocks noChangeArrowheads="1"/>
          </p:cNvSpPr>
          <p:nvPr/>
        </p:nvSpPr>
        <p:spPr bwMode="auto">
          <a:xfrm>
            <a:off x="1042988" y="1700213"/>
            <a:ext cx="1495425" cy="762000"/>
          </a:xfrm>
          <a:prstGeom prst="roundRect">
            <a:avLst>
              <a:gd name="adj" fmla="val 42014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Low TSH</a:t>
            </a:r>
            <a:endParaRPr lang="en-US" altLang="en-US" sz="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799" name="AutoShape 7"/>
          <p:cNvSpPr>
            <a:spLocks noChangeArrowheads="1"/>
          </p:cNvSpPr>
          <p:nvPr/>
        </p:nvSpPr>
        <p:spPr bwMode="auto">
          <a:xfrm>
            <a:off x="7019925" y="3789363"/>
            <a:ext cx="358775" cy="533400"/>
          </a:xfrm>
          <a:prstGeom prst="downArrow">
            <a:avLst>
              <a:gd name="adj1" fmla="val 50000"/>
              <a:gd name="adj2" fmla="val 3716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01" name="AutoShape 9"/>
          <p:cNvSpPr>
            <a:spLocks noChangeArrowheads="1"/>
          </p:cNvSpPr>
          <p:nvPr/>
        </p:nvSpPr>
        <p:spPr bwMode="auto">
          <a:xfrm>
            <a:off x="3708400" y="1052513"/>
            <a:ext cx="3987800" cy="1050925"/>
          </a:xfrm>
          <a:prstGeom prst="roundRect">
            <a:avLst>
              <a:gd name="adj" fmla="val 3690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- History &amp; examination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  <a:sym typeface="Symbol" pitchFamily="18" charset="2"/>
              </a:rPr>
              <a:t>- Check TSH</a:t>
            </a:r>
            <a:endParaRPr lang="en-US" altLang="en-US" sz="2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803" name="AutoShape 11"/>
          <p:cNvSpPr>
            <a:spLocks noChangeArrowheads="1"/>
          </p:cNvSpPr>
          <p:nvPr/>
        </p:nvSpPr>
        <p:spPr bwMode="auto">
          <a:xfrm rot="-1812457">
            <a:off x="5614988" y="2055813"/>
            <a:ext cx="409575" cy="533400"/>
          </a:xfrm>
          <a:prstGeom prst="downArrow">
            <a:avLst>
              <a:gd name="adj1" fmla="val 50000"/>
              <a:gd name="adj2" fmla="val 3255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04" name="AutoShape 12"/>
          <p:cNvSpPr>
            <a:spLocks noChangeArrowheads="1"/>
          </p:cNvSpPr>
          <p:nvPr/>
        </p:nvSpPr>
        <p:spPr bwMode="auto">
          <a:xfrm>
            <a:off x="6011863" y="4365625"/>
            <a:ext cx="2751137" cy="57467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Neck ultrasound</a:t>
            </a:r>
            <a:endParaRPr lang="en-US" altLang="en-US" sz="28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806" name="AutoShape 14"/>
          <p:cNvSpPr>
            <a:spLocks noChangeArrowheads="1"/>
          </p:cNvSpPr>
          <p:nvPr/>
        </p:nvSpPr>
        <p:spPr bwMode="auto">
          <a:xfrm>
            <a:off x="5219700" y="2636838"/>
            <a:ext cx="1514475" cy="792162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Normal</a:t>
            </a:r>
          </a:p>
          <a:p>
            <a:pPr algn="ctr" eaLnBrk="1" hangingPunct="1">
              <a:defRPr/>
            </a:pPr>
            <a:r>
              <a:rPr lang="en-US" altLang="en-US" sz="2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TSH</a:t>
            </a:r>
            <a:endParaRPr lang="en-US" altLang="en-US" sz="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  <a:sym typeface="Symbol" pitchFamily="18" charset="2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807" name="AutoShape 15"/>
          <p:cNvSpPr>
            <a:spLocks noChangeArrowheads="1"/>
          </p:cNvSpPr>
          <p:nvPr/>
        </p:nvSpPr>
        <p:spPr bwMode="auto">
          <a:xfrm>
            <a:off x="1835150" y="2492375"/>
            <a:ext cx="360363" cy="504825"/>
          </a:xfrm>
          <a:prstGeom prst="downArrow">
            <a:avLst>
              <a:gd name="adj1" fmla="val 50000"/>
              <a:gd name="adj2" fmla="val 35022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08" name="AutoShape 16"/>
          <p:cNvSpPr>
            <a:spLocks noChangeArrowheads="1"/>
          </p:cNvSpPr>
          <p:nvPr/>
        </p:nvSpPr>
        <p:spPr bwMode="auto">
          <a:xfrm>
            <a:off x="684213" y="3013075"/>
            <a:ext cx="2663825" cy="792163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en-US" sz="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 Thyroid scan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lang="en-US" alt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811" name="AutoShape 19"/>
          <p:cNvSpPr>
            <a:spLocks noChangeArrowheads="1"/>
          </p:cNvSpPr>
          <p:nvPr/>
        </p:nvSpPr>
        <p:spPr bwMode="auto">
          <a:xfrm>
            <a:off x="7524750" y="2656033"/>
            <a:ext cx="1081087" cy="738042"/>
          </a:xfrm>
          <a:prstGeom prst="roundRect">
            <a:avLst>
              <a:gd name="adj" fmla="val 2604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High</a:t>
            </a:r>
          </a:p>
          <a:p>
            <a:pPr eaLnBrk="1" hangingPunct="1">
              <a:defRPr/>
            </a:pP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 TSH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6875463" y="2819400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289813" name="AutoShape 21"/>
          <p:cNvSpPr>
            <a:spLocks/>
          </p:cNvSpPr>
          <p:nvPr/>
        </p:nvSpPr>
        <p:spPr bwMode="auto">
          <a:xfrm rot="-5400000">
            <a:off x="6984207" y="2312194"/>
            <a:ext cx="215900" cy="2592387"/>
          </a:xfrm>
          <a:prstGeom prst="leftBracket">
            <a:avLst>
              <a:gd name="adj" fmla="val 100061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18"/>
                    </a:gs>
                    <a:gs pos="50000">
                      <a:srgbClr val="660033"/>
                    </a:gs>
                    <a:gs pos="100000">
                      <a:srgbClr val="2F0018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14" name="AutoShape 22"/>
          <p:cNvSpPr>
            <a:spLocks noChangeArrowheads="1"/>
          </p:cNvSpPr>
          <p:nvPr/>
        </p:nvSpPr>
        <p:spPr bwMode="auto">
          <a:xfrm rot="3489703">
            <a:off x="2893213" y="1245246"/>
            <a:ext cx="409575" cy="1182687"/>
          </a:xfrm>
          <a:prstGeom prst="downArrow">
            <a:avLst>
              <a:gd name="adj1" fmla="val 50000"/>
              <a:gd name="adj2" fmla="val 72190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15" name="AutoShape 23"/>
          <p:cNvSpPr>
            <a:spLocks noChangeArrowheads="1"/>
          </p:cNvSpPr>
          <p:nvPr/>
        </p:nvSpPr>
        <p:spPr bwMode="auto">
          <a:xfrm>
            <a:off x="6307928" y="5613820"/>
            <a:ext cx="1493844" cy="82232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Go to FNA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algorithm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en-US" altLang="en-US" sz="2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4599" name="Text Box 33"/>
          <p:cNvSpPr txBox="1">
            <a:spLocks noChangeArrowheads="1"/>
          </p:cNvSpPr>
          <p:nvPr/>
        </p:nvSpPr>
        <p:spPr bwMode="auto">
          <a:xfrm>
            <a:off x="900113" y="260350"/>
            <a:ext cx="853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FF66"/>
                </a:solidFill>
                <a:latin typeface="Verdana" pitchFamily="34" charset="0"/>
              </a:rPr>
              <a:t>Evaluation of thyroid nodule</a:t>
            </a:r>
          </a:p>
        </p:txBody>
      </p:sp>
      <p:sp>
        <p:nvSpPr>
          <p:cNvPr id="30" name="AutoShape 24"/>
          <p:cNvSpPr>
            <a:spLocks noChangeArrowheads="1"/>
          </p:cNvSpPr>
          <p:nvPr/>
        </p:nvSpPr>
        <p:spPr bwMode="auto">
          <a:xfrm rot="2526762">
            <a:off x="785813" y="3722688"/>
            <a:ext cx="409575" cy="461962"/>
          </a:xfrm>
          <a:prstGeom prst="downArrow">
            <a:avLst>
              <a:gd name="adj1" fmla="val 50000"/>
              <a:gd name="adj2" fmla="val 2819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103981" y="4221163"/>
            <a:ext cx="2383618" cy="762000"/>
          </a:xfrm>
          <a:prstGeom prst="roundRect">
            <a:avLst>
              <a:gd name="adj" fmla="val 42014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Hyperthyroidism</a:t>
            </a:r>
            <a:endParaRPr lang="en-US" altLang="en-US" sz="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755650" y="4965700"/>
            <a:ext cx="360363" cy="504825"/>
          </a:xfrm>
          <a:prstGeom prst="downArrow">
            <a:avLst>
              <a:gd name="adj1" fmla="val 50000"/>
              <a:gd name="adj2" fmla="val 35022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" name="AutoShape 25"/>
          <p:cNvSpPr>
            <a:spLocks noChangeArrowheads="1"/>
          </p:cNvSpPr>
          <p:nvPr/>
        </p:nvSpPr>
        <p:spPr bwMode="auto">
          <a:xfrm rot="-2659592">
            <a:off x="3053189" y="3742901"/>
            <a:ext cx="409575" cy="317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" name="AutoShape 6"/>
          <p:cNvSpPr>
            <a:spLocks noChangeArrowheads="1"/>
          </p:cNvSpPr>
          <p:nvPr/>
        </p:nvSpPr>
        <p:spPr bwMode="auto">
          <a:xfrm>
            <a:off x="2757236" y="4189027"/>
            <a:ext cx="2044700" cy="762000"/>
          </a:xfrm>
          <a:prstGeom prst="roundRect">
            <a:avLst>
              <a:gd name="adj" fmla="val 42014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Non-functional</a:t>
            </a:r>
            <a:endParaRPr lang="en-US" altLang="en-US" sz="20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 rot="-5400000">
            <a:off x="5168900" y="4097338"/>
            <a:ext cx="358775" cy="895350"/>
          </a:xfrm>
          <a:prstGeom prst="downArrow">
            <a:avLst>
              <a:gd name="adj1" fmla="val 50000"/>
              <a:gd name="adj2" fmla="val 3716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6875463" y="5033963"/>
            <a:ext cx="358775" cy="533400"/>
          </a:xfrm>
          <a:prstGeom prst="downArrow">
            <a:avLst>
              <a:gd name="adj1" fmla="val 50000"/>
              <a:gd name="adj2" fmla="val 3716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" name="AutoShape 6"/>
          <p:cNvSpPr>
            <a:spLocks noChangeArrowheads="1"/>
          </p:cNvSpPr>
          <p:nvPr/>
        </p:nvSpPr>
        <p:spPr bwMode="auto">
          <a:xfrm>
            <a:off x="103981" y="5567363"/>
            <a:ext cx="1806575" cy="803275"/>
          </a:xfrm>
          <a:prstGeom prst="roundRect">
            <a:avLst>
              <a:gd name="adj" fmla="val 42014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    </a:t>
            </a:r>
            <a:r>
              <a:rPr lang="en-US" alt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cs typeface="Times New Roman" pitchFamily="18" charset="0"/>
                <a:sym typeface="Symbol" pitchFamily="18" charset="2"/>
              </a:rPr>
              <a:t>Manage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200" dirty="0">
                <a:solidFill>
                  <a:schemeClr val="bg1"/>
                </a:solidFill>
                <a:latin typeface="Book Antiqua" panose="02040602050305030304" pitchFamily="18" charset="0"/>
                <a:cs typeface="Times New Roman" pitchFamily="18" charset="0"/>
                <a:sym typeface="Symbol" pitchFamily="18" charset="2"/>
              </a:rPr>
              <a:t>accordingly</a:t>
            </a:r>
            <a:endParaRPr lang="en-US" altLang="en-US" sz="2200" dirty="0">
              <a:solidFill>
                <a:srgbClr val="FFFF00"/>
              </a:solidFill>
              <a:latin typeface="Book Antiqua" panose="02040602050305030304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9726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3325FCB-644D-EF17-5E27-C8D92DBE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139112" cy="1143000"/>
          </a:xfrm>
        </p:spPr>
        <p:txBody>
          <a:bodyPr>
            <a:normAutofit fontScale="90000"/>
          </a:bodyPr>
          <a:lstStyle/>
          <a:p>
            <a:r>
              <a:rPr lang="en-US" altLang="en-US" sz="90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Case 3</a:t>
            </a:r>
            <a:endParaRPr lang="en-US" altLang="en-US" sz="9000" b="1" u="sng" dirty="0">
              <a:solidFill>
                <a:srgbClr val="FFFF66"/>
              </a:solidFill>
              <a:latin typeface="Verdana" panose="020B0604030504040204" pitchFamily="34" charset="0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F15313F-A7BF-078C-A910-C87DDAD96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556792"/>
            <a:ext cx="8856663" cy="489585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A 48-year-old lady presents with neck swelling and 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  shortness of breath  </a:t>
            </a:r>
          </a:p>
          <a:p>
            <a:pPr>
              <a:spcBef>
                <a:spcPts val="15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Neck swelling for 5 years </a:t>
            </a:r>
          </a:p>
          <a:p>
            <a:pPr>
              <a:spcBef>
                <a:spcPts val="15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SOB on exertion increasing over the last year</a:t>
            </a:r>
          </a:p>
          <a:p>
            <a:pPr>
              <a:spcBef>
                <a:spcPts val="15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No medications </a:t>
            </a:r>
          </a:p>
          <a:p>
            <a:pPr>
              <a:spcBef>
                <a:spcPts val="15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Exam: pulse 90/min. diffusely enlarged Thyroid</a:t>
            </a:r>
          </a:p>
          <a:p>
            <a:pPr>
              <a:spcBef>
                <a:spcPts val="15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TSH 1.2 (0.4-4.5)</a:t>
            </a:r>
          </a:p>
          <a:p>
            <a:pPr>
              <a:spcBef>
                <a:spcPts val="1500"/>
              </a:spcBef>
            </a:pPr>
            <a:r>
              <a:rPr lang="en-US" altLang="en-US" sz="2800" b="1" dirty="0">
                <a:solidFill>
                  <a:srgbClr val="FFFF99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How to approach?</a:t>
            </a:r>
          </a:p>
          <a:p>
            <a:pPr lvl="1">
              <a:lnSpc>
                <a:spcPct val="140000"/>
              </a:lnSpc>
            </a:pP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 sz="2800" dirty="0">
              <a:solidFill>
                <a:srgbClr val="FFFF66"/>
              </a:solidFill>
              <a:latin typeface="Tahoma" panose="020B0604030504040204" pitchFamily="34" charset="0"/>
              <a:cs typeface="Tahoma" panose="020B0604030504040204" pitchFamily="34" charset="0"/>
              <a:sym typeface="Symbol" panose="05050102010706020507" pitchFamily="18" charset="2"/>
            </a:endParaRP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95652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3325FCB-644D-EF17-5E27-C8D92DBE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52400"/>
            <a:ext cx="8139112" cy="1143000"/>
          </a:xfrm>
        </p:spPr>
        <p:txBody>
          <a:bodyPr/>
          <a:lstStyle/>
          <a:p>
            <a:r>
              <a:rPr lang="en-US" altLang="en-US" sz="60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Evaluation of goiter</a:t>
            </a:r>
            <a:endParaRPr lang="en-US" altLang="en-US" sz="6000" b="1" u="sng" dirty="0">
              <a:solidFill>
                <a:srgbClr val="FFFF66"/>
              </a:solidFill>
              <a:latin typeface="Verdana" panose="020B0604030504040204" pitchFamily="34" charset="0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F15313F-A7BF-078C-A910-C87DDAD96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936" y="1447800"/>
            <a:ext cx="9532464" cy="504056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9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Same history as thyroid nodules </a:t>
            </a:r>
          </a:p>
          <a:p>
            <a:pPr>
              <a:spcBef>
                <a:spcPts val="9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Rate of growth </a:t>
            </a:r>
          </a:p>
          <a:p>
            <a:pPr>
              <a:spcBef>
                <a:spcPts val="9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Compressive symptoms:</a:t>
            </a:r>
          </a:p>
          <a:p>
            <a:pPr lvl="1">
              <a:spcBef>
                <a:spcPts val="900"/>
              </a:spcBef>
            </a:pPr>
            <a:r>
              <a:rPr lang="en-US" altLang="en-US" sz="2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Dyspnea</a:t>
            </a:r>
          </a:p>
          <a:p>
            <a:pPr lvl="1">
              <a:spcBef>
                <a:spcPts val="900"/>
              </a:spcBef>
            </a:pPr>
            <a:r>
              <a:rPr lang="en-US" altLang="en-US" sz="2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Cough, wheezing</a:t>
            </a:r>
          </a:p>
          <a:p>
            <a:pPr lvl="1">
              <a:spcBef>
                <a:spcPts val="900"/>
              </a:spcBef>
            </a:pPr>
            <a:r>
              <a:rPr lang="en-US" altLang="en-US" sz="2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Change in voice </a:t>
            </a:r>
          </a:p>
          <a:p>
            <a:pPr lvl="1">
              <a:spcBef>
                <a:spcPts val="900"/>
              </a:spcBef>
            </a:pPr>
            <a:r>
              <a:rPr lang="en-US" sz="2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</a:t>
            </a:r>
            <a:r>
              <a:rPr lang="en-US" sz="2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hoking sensation</a:t>
            </a:r>
            <a:r>
              <a:rPr lang="en-US" alt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 </a:t>
            </a:r>
          </a:p>
          <a:p>
            <a:pPr lvl="1">
              <a:spcBef>
                <a:spcPts val="900"/>
              </a:spcBef>
            </a:pPr>
            <a:r>
              <a:rPr lang="en-US" altLang="en-US" sz="2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Dysphagia </a:t>
            </a:r>
          </a:p>
          <a:p>
            <a:pPr>
              <a:spcBef>
                <a:spcPts val="9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Ask about “B” symptoms (fever, weight loss, sweating) </a:t>
            </a:r>
          </a:p>
          <a:p>
            <a:pPr>
              <a:spcBef>
                <a:spcPts val="9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Examination: </a:t>
            </a:r>
          </a:p>
          <a:p>
            <a:pPr lvl="1">
              <a:spcBef>
                <a:spcPts val="9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Size, nodules, lymph nodes, tracheal deviation</a:t>
            </a:r>
          </a:p>
          <a:p>
            <a:pPr>
              <a:spcBef>
                <a:spcPts val="200"/>
              </a:spcBef>
              <a:buFontTx/>
              <a:buNone/>
            </a:pPr>
            <a:endParaRPr lang="en-US" altLang="en-US" sz="2800" dirty="0">
              <a:solidFill>
                <a:srgbClr val="FFFF66"/>
              </a:solidFill>
              <a:latin typeface="Tahoma" panose="020B0604030504040204" pitchFamily="34" charset="0"/>
              <a:cs typeface="Tahoma" panose="020B0604030504040204" pitchFamily="34" charset="0"/>
              <a:sym typeface="Symbol" panose="05050102010706020507" pitchFamily="18" charset="2"/>
            </a:endParaRPr>
          </a:p>
          <a:p>
            <a:pPr>
              <a:spcBef>
                <a:spcPts val="200"/>
              </a:spcBef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08160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3325FCB-644D-EF17-5E27-C8D92DBE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52400"/>
            <a:ext cx="8139112" cy="1143000"/>
          </a:xfrm>
        </p:spPr>
        <p:txBody>
          <a:bodyPr/>
          <a:lstStyle/>
          <a:p>
            <a:r>
              <a:rPr lang="en-US" altLang="en-US" sz="60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Evaluation of goiter</a:t>
            </a:r>
            <a:endParaRPr lang="en-US" altLang="en-US" sz="6000" b="1" u="sng" dirty="0">
              <a:solidFill>
                <a:srgbClr val="FFFF66"/>
              </a:solidFill>
              <a:latin typeface="Verdana" panose="020B0604030504040204" pitchFamily="34" charset="0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F15313F-A7BF-078C-A910-C87DDAD96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92" y="1459134"/>
            <a:ext cx="9548016" cy="532266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TSH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Ultrasound neck: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en-US" altLang="en-US" sz="2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Features, size and extension of thyroid 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en-US" altLang="en-US" sz="2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Nodules (nature, size)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If hyperthyroidism, obtain thyroid scan 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If compressive symptoms: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en-US" altLang="en-US" sz="26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CT scan neck (non-contrast) or MRI 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sz="31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FNA algorithm for thyroid nodules 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sz="31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Consider pulmonary function test for respiratory symptoms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altLang="en-US" sz="31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Barium swallow for dysphagia </a:t>
            </a:r>
          </a:p>
          <a:p>
            <a:pPr>
              <a:spcBef>
                <a:spcPts val="200"/>
              </a:spcBef>
              <a:buFontTx/>
              <a:buNone/>
            </a:pPr>
            <a:endParaRPr lang="en-US" altLang="en-US" sz="2800" dirty="0">
              <a:solidFill>
                <a:srgbClr val="FFFF66"/>
              </a:solidFill>
              <a:latin typeface="Tahoma" panose="020B0604030504040204" pitchFamily="34" charset="0"/>
              <a:cs typeface="Tahoma" panose="020B0604030504040204" pitchFamily="34" charset="0"/>
              <a:sym typeface="Symbol" panose="05050102010706020507" pitchFamily="18" charset="2"/>
            </a:endParaRPr>
          </a:p>
          <a:p>
            <a:pPr>
              <a:spcBef>
                <a:spcPts val="200"/>
              </a:spcBef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47383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Image">
            <a:extLst>
              <a:ext uri="{FF2B5EF4-FFF2-40B4-BE49-F238E27FC236}">
                <a16:creationId xmlns:a16="http://schemas.microsoft.com/office/drawing/2014/main" id="{1AEA58DD-8995-D37D-7E21-C3AA3D3B7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50673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>
            <a:extLst>
              <a:ext uri="{FF2B5EF4-FFF2-40B4-BE49-F238E27FC236}">
                <a16:creationId xmlns:a16="http://schemas.microsoft.com/office/drawing/2014/main" id="{E0BCE234-53F0-8AE5-49D6-5B186859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5715000"/>
            <a:ext cx="6480720" cy="762000"/>
          </a:xfrm>
          <a:prstGeom prst="roundRect">
            <a:avLst>
              <a:gd name="adj" fmla="val 50000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CT scan showing goiter causing tracheal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displacement and narrowing </a:t>
            </a:r>
          </a:p>
        </p:txBody>
      </p:sp>
    </p:spTree>
    <p:extLst>
      <p:ext uri="{BB962C8B-B14F-4D97-AF65-F5344CB8AC3E}">
        <p14:creationId xmlns:p14="http://schemas.microsoft.com/office/powerpoint/2010/main" val="174619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3325FCB-644D-EF17-5E27-C8D92DBE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648" cy="1143000"/>
          </a:xfrm>
        </p:spPr>
        <p:txBody>
          <a:bodyPr>
            <a:noAutofit/>
          </a:bodyPr>
          <a:lstStyle/>
          <a:p>
            <a:r>
              <a:rPr lang="en-US" altLang="en-US" sz="55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Indications for surgery </a:t>
            </a:r>
            <a:br>
              <a:rPr lang="en-US" altLang="en-US" sz="55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55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for goiter</a:t>
            </a:r>
            <a:endParaRPr lang="en-US" altLang="en-US" sz="5500" b="1" u="sng" dirty="0">
              <a:solidFill>
                <a:srgbClr val="FFFF66"/>
              </a:solidFill>
              <a:latin typeface="Verdana" panose="020B0604030504040204" pitchFamily="34" charset="0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F15313F-A7BF-078C-A910-C87DDAD96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559" y="1773510"/>
            <a:ext cx="9548016" cy="489585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200"/>
              </a:spcBef>
            </a:pPr>
            <a:r>
              <a:rPr lang="en-US" altLang="en-US" sz="30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Compressive symptoms (confirmed to be caused </a:t>
            </a:r>
          </a:p>
          <a:p>
            <a:pPr marL="0" indent="0">
              <a:lnSpc>
                <a:spcPct val="200000"/>
              </a:lnSpc>
              <a:spcBef>
                <a:spcPts val="200"/>
              </a:spcBef>
              <a:buNone/>
            </a:pPr>
            <a:r>
              <a:rPr lang="en-US" altLang="en-US" sz="30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   by the goiter)</a:t>
            </a:r>
          </a:p>
          <a:p>
            <a:pPr>
              <a:lnSpc>
                <a:spcPct val="200000"/>
              </a:lnSpc>
              <a:spcBef>
                <a:spcPts val="200"/>
              </a:spcBef>
            </a:pPr>
            <a:r>
              <a:rPr lang="en-US" altLang="en-US" sz="30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Cosmetic reason </a:t>
            </a:r>
          </a:p>
          <a:p>
            <a:pPr>
              <a:lnSpc>
                <a:spcPct val="200000"/>
              </a:lnSpc>
              <a:spcBef>
                <a:spcPts val="200"/>
              </a:spcBef>
            </a:pPr>
            <a:r>
              <a:rPr lang="en-US" altLang="en-US" sz="30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Result of FNA requiring surgery </a:t>
            </a:r>
          </a:p>
          <a:p>
            <a:pPr>
              <a:lnSpc>
                <a:spcPct val="200000"/>
              </a:lnSpc>
              <a:spcBef>
                <a:spcPts val="200"/>
              </a:spcBef>
              <a:buFontTx/>
              <a:buNone/>
            </a:pPr>
            <a:endParaRPr lang="en-US" altLang="en-US" sz="2800" dirty="0">
              <a:solidFill>
                <a:srgbClr val="FFFF66"/>
              </a:solidFill>
              <a:latin typeface="Tahoma" panose="020B0604030504040204" pitchFamily="34" charset="0"/>
              <a:cs typeface="Tahoma" panose="020B0604030504040204" pitchFamily="34" charset="0"/>
              <a:sym typeface="Symbol" panose="05050102010706020507" pitchFamily="18" charset="2"/>
            </a:endParaRPr>
          </a:p>
          <a:p>
            <a:pPr>
              <a:lnSpc>
                <a:spcPct val="200000"/>
              </a:lnSpc>
              <a:spcBef>
                <a:spcPts val="200"/>
              </a:spcBef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0111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8" descr="http://www.ghorayeb.com/files/Thyroid_Mass_Jun_08_S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52578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7673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9400"/>
            <a:ext cx="83518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nodule: history</a:t>
            </a:r>
            <a:endParaRPr lang="en-US" altLang="en-US" sz="5200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11350"/>
            <a:ext cx="8569325" cy="40322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40000"/>
              </a:lnSpc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Shortness of breath, dysphagia, dysphonia,</a:t>
            </a:r>
          </a:p>
          <a:p>
            <a:pPr marL="0"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choking with position 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of growth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of hyperthyroidism or hypothyroidism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head/neck irradiation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history of thyroid cancer</a:t>
            </a:r>
          </a:p>
          <a:p>
            <a:pPr eaLnBrk="1" hangingPunct="1">
              <a:lnSpc>
                <a:spcPct val="140000"/>
              </a:lnSpc>
              <a:defRPr/>
            </a:pP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900113" y="1533525"/>
            <a:ext cx="7272337" cy="0"/>
          </a:xfrm>
          <a:prstGeom prst="line">
            <a:avLst/>
          </a:prstGeom>
          <a:noFill/>
          <a:ln w="76200">
            <a:solidFill>
              <a:srgbClr val="F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4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8" name="AutoShape 6"/>
          <p:cNvSpPr>
            <a:spLocks noChangeArrowheads="1"/>
          </p:cNvSpPr>
          <p:nvPr/>
        </p:nvSpPr>
        <p:spPr bwMode="auto">
          <a:xfrm>
            <a:off x="1042988" y="1700213"/>
            <a:ext cx="1495425" cy="762000"/>
          </a:xfrm>
          <a:prstGeom prst="roundRect">
            <a:avLst>
              <a:gd name="adj" fmla="val 42014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Low TSH</a:t>
            </a:r>
            <a:endParaRPr lang="en-US" altLang="en-US" sz="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799" name="AutoShape 7"/>
          <p:cNvSpPr>
            <a:spLocks noChangeArrowheads="1"/>
          </p:cNvSpPr>
          <p:nvPr/>
        </p:nvSpPr>
        <p:spPr bwMode="auto">
          <a:xfrm>
            <a:off x="7019925" y="3789363"/>
            <a:ext cx="358775" cy="533400"/>
          </a:xfrm>
          <a:prstGeom prst="downArrow">
            <a:avLst>
              <a:gd name="adj1" fmla="val 50000"/>
              <a:gd name="adj2" fmla="val 3716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01" name="AutoShape 9"/>
          <p:cNvSpPr>
            <a:spLocks noChangeArrowheads="1"/>
          </p:cNvSpPr>
          <p:nvPr/>
        </p:nvSpPr>
        <p:spPr bwMode="auto">
          <a:xfrm>
            <a:off x="3708400" y="1052513"/>
            <a:ext cx="3987800" cy="1050925"/>
          </a:xfrm>
          <a:prstGeom prst="roundRect">
            <a:avLst>
              <a:gd name="adj" fmla="val 3690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- History &amp; examination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  <a:sym typeface="Symbol" pitchFamily="18" charset="2"/>
              </a:rPr>
              <a:t>- Check TSH</a:t>
            </a:r>
            <a:endParaRPr lang="en-US" altLang="en-US" sz="2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803" name="AutoShape 11"/>
          <p:cNvSpPr>
            <a:spLocks noChangeArrowheads="1"/>
          </p:cNvSpPr>
          <p:nvPr/>
        </p:nvSpPr>
        <p:spPr bwMode="auto">
          <a:xfrm rot="-1812457">
            <a:off x="5614988" y="2055813"/>
            <a:ext cx="409575" cy="533400"/>
          </a:xfrm>
          <a:prstGeom prst="downArrow">
            <a:avLst>
              <a:gd name="adj1" fmla="val 50000"/>
              <a:gd name="adj2" fmla="val 3255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04" name="AutoShape 12"/>
          <p:cNvSpPr>
            <a:spLocks noChangeArrowheads="1"/>
          </p:cNvSpPr>
          <p:nvPr/>
        </p:nvSpPr>
        <p:spPr bwMode="auto">
          <a:xfrm>
            <a:off x="6011863" y="4365625"/>
            <a:ext cx="2751137" cy="57467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Neck ultrasound</a:t>
            </a:r>
            <a:endParaRPr lang="en-US" altLang="en-US" sz="28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806" name="AutoShape 14"/>
          <p:cNvSpPr>
            <a:spLocks noChangeArrowheads="1"/>
          </p:cNvSpPr>
          <p:nvPr/>
        </p:nvSpPr>
        <p:spPr bwMode="auto">
          <a:xfrm>
            <a:off x="5219700" y="2636838"/>
            <a:ext cx="1514475" cy="792162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Normal</a:t>
            </a:r>
          </a:p>
          <a:p>
            <a:pPr algn="ctr" eaLnBrk="1" hangingPunct="1">
              <a:defRPr/>
            </a:pPr>
            <a:r>
              <a:rPr lang="en-US" altLang="en-US" sz="2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TSH</a:t>
            </a:r>
            <a:endParaRPr lang="en-US" altLang="en-US" sz="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  <a:sym typeface="Symbol" pitchFamily="18" charset="2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807" name="AutoShape 15"/>
          <p:cNvSpPr>
            <a:spLocks noChangeArrowheads="1"/>
          </p:cNvSpPr>
          <p:nvPr/>
        </p:nvSpPr>
        <p:spPr bwMode="auto">
          <a:xfrm>
            <a:off x="1835150" y="2492375"/>
            <a:ext cx="360363" cy="504825"/>
          </a:xfrm>
          <a:prstGeom prst="downArrow">
            <a:avLst>
              <a:gd name="adj1" fmla="val 50000"/>
              <a:gd name="adj2" fmla="val 35022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08" name="AutoShape 16"/>
          <p:cNvSpPr>
            <a:spLocks noChangeArrowheads="1"/>
          </p:cNvSpPr>
          <p:nvPr/>
        </p:nvSpPr>
        <p:spPr bwMode="auto">
          <a:xfrm>
            <a:off x="684213" y="3013075"/>
            <a:ext cx="2663825" cy="792163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en-US" sz="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 Thyroid scan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lang="en-US" alt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9811" name="AutoShape 19"/>
          <p:cNvSpPr>
            <a:spLocks noChangeArrowheads="1"/>
          </p:cNvSpPr>
          <p:nvPr/>
        </p:nvSpPr>
        <p:spPr bwMode="auto">
          <a:xfrm>
            <a:off x="7524750" y="2656033"/>
            <a:ext cx="1081087" cy="738042"/>
          </a:xfrm>
          <a:prstGeom prst="roundRect">
            <a:avLst>
              <a:gd name="adj" fmla="val 2604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High</a:t>
            </a:r>
          </a:p>
          <a:p>
            <a:pPr eaLnBrk="1" hangingPunct="1">
              <a:defRPr/>
            </a:pP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 TSH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6875463" y="2819400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289813" name="AutoShape 21"/>
          <p:cNvSpPr>
            <a:spLocks/>
          </p:cNvSpPr>
          <p:nvPr/>
        </p:nvSpPr>
        <p:spPr bwMode="auto">
          <a:xfrm rot="-5400000">
            <a:off x="6984207" y="2312194"/>
            <a:ext cx="215900" cy="2592387"/>
          </a:xfrm>
          <a:prstGeom prst="leftBracket">
            <a:avLst>
              <a:gd name="adj" fmla="val 100061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18"/>
                    </a:gs>
                    <a:gs pos="50000">
                      <a:srgbClr val="660033"/>
                    </a:gs>
                    <a:gs pos="100000">
                      <a:srgbClr val="2F0018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14" name="AutoShape 22"/>
          <p:cNvSpPr>
            <a:spLocks noChangeArrowheads="1"/>
          </p:cNvSpPr>
          <p:nvPr/>
        </p:nvSpPr>
        <p:spPr bwMode="auto">
          <a:xfrm rot="3489703">
            <a:off x="2893213" y="1245246"/>
            <a:ext cx="409575" cy="1182687"/>
          </a:xfrm>
          <a:prstGeom prst="downArrow">
            <a:avLst>
              <a:gd name="adj1" fmla="val 50000"/>
              <a:gd name="adj2" fmla="val 72190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9815" name="AutoShape 23"/>
          <p:cNvSpPr>
            <a:spLocks noChangeArrowheads="1"/>
          </p:cNvSpPr>
          <p:nvPr/>
        </p:nvSpPr>
        <p:spPr bwMode="auto">
          <a:xfrm>
            <a:off x="6307928" y="5613820"/>
            <a:ext cx="1493844" cy="82232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Go to FNA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algorithm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en-US" altLang="en-US" sz="2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4599" name="Text Box 33"/>
          <p:cNvSpPr txBox="1">
            <a:spLocks noChangeArrowheads="1"/>
          </p:cNvSpPr>
          <p:nvPr/>
        </p:nvSpPr>
        <p:spPr bwMode="auto">
          <a:xfrm>
            <a:off x="304800" y="232709"/>
            <a:ext cx="85328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66"/>
                </a:solidFill>
                <a:latin typeface="Verdana" pitchFamily="34" charset="0"/>
              </a:rPr>
              <a:t>Evaluation of thyroid nodule</a:t>
            </a:r>
          </a:p>
        </p:txBody>
      </p:sp>
      <p:sp>
        <p:nvSpPr>
          <p:cNvPr id="30" name="AutoShape 24"/>
          <p:cNvSpPr>
            <a:spLocks noChangeArrowheads="1"/>
          </p:cNvSpPr>
          <p:nvPr/>
        </p:nvSpPr>
        <p:spPr bwMode="auto">
          <a:xfrm rot="2526762">
            <a:off x="785813" y="3722688"/>
            <a:ext cx="409575" cy="461962"/>
          </a:xfrm>
          <a:prstGeom prst="downArrow">
            <a:avLst>
              <a:gd name="adj1" fmla="val 50000"/>
              <a:gd name="adj2" fmla="val 2819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103981" y="4221163"/>
            <a:ext cx="2383618" cy="762000"/>
          </a:xfrm>
          <a:prstGeom prst="roundRect">
            <a:avLst>
              <a:gd name="adj" fmla="val 42014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Hyperthyroidism</a:t>
            </a:r>
            <a:endParaRPr lang="en-US" altLang="en-US" sz="8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755650" y="4965700"/>
            <a:ext cx="360363" cy="504825"/>
          </a:xfrm>
          <a:prstGeom prst="downArrow">
            <a:avLst>
              <a:gd name="adj1" fmla="val 50000"/>
              <a:gd name="adj2" fmla="val 35022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" name="AutoShape 25"/>
          <p:cNvSpPr>
            <a:spLocks noChangeArrowheads="1"/>
          </p:cNvSpPr>
          <p:nvPr/>
        </p:nvSpPr>
        <p:spPr bwMode="auto">
          <a:xfrm rot="-2659592">
            <a:off x="3053189" y="3742901"/>
            <a:ext cx="409575" cy="317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" name="AutoShape 6"/>
          <p:cNvSpPr>
            <a:spLocks noChangeArrowheads="1"/>
          </p:cNvSpPr>
          <p:nvPr/>
        </p:nvSpPr>
        <p:spPr bwMode="auto">
          <a:xfrm>
            <a:off x="2757236" y="4189027"/>
            <a:ext cx="2044700" cy="762000"/>
          </a:xfrm>
          <a:prstGeom prst="roundRect">
            <a:avLst>
              <a:gd name="adj" fmla="val 42014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Non-functional</a:t>
            </a:r>
            <a:endParaRPr lang="en-US" altLang="en-US" sz="2000" b="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 rot="-5400000">
            <a:off x="5168900" y="4097338"/>
            <a:ext cx="358775" cy="895350"/>
          </a:xfrm>
          <a:prstGeom prst="downArrow">
            <a:avLst>
              <a:gd name="adj1" fmla="val 50000"/>
              <a:gd name="adj2" fmla="val 3716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6875463" y="5033963"/>
            <a:ext cx="358775" cy="533400"/>
          </a:xfrm>
          <a:prstGeom prst="downArrow">
            <a:avLst>
              <a:gd name="adj1" fmla="val 50000"/>
              <a:gd name="adj2" fmla="val 37168"/>
            </a:avLst>
          </a:prstGeom>
          <a:solidFill>
            <a:srgbClr val="FFCC99"/>
          </a:solidFill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" name="AutoShape 6"/>
          <p:cNvSpPr>
            <a:spLocks noChangeArrowheads="1"/>
          </p:cNvSpPr>
          <p:nvPr/>
        </p:nvSpPr>
        <p:spPr bwMode="auto">
          <a:xfrm>
            <a:off x="103981" y="5567363"/>
            <a:ext cx="1806575" cy="803275"/>
          </a:xfrm>
          <a:prstGeom prst="roundRect">
            <a:avLst>
              <a:gd name="adj" fmla="val 42014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    </a:t>
            </a:r>
            <a:r>
              <a:rPr lang="en-US" alt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cs typeface="Times New Roman" pitchFamily="18" charset="0"/>
                <a:sym typeface="Symbol" pitchFamily="18" charset="2"/>
              </a:rPr>
              <a:t>Manage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200" dirty="0">
                <a:solidFill>
                  <a:schemeClr val="bg1"/>
                </a:solidFill>
                <a:latin typeface="Book Antiqua" panose="02040602050305030304" pitchFamily="18" charset="0"/>
                <a:cs typeface="Times New Roman" pitchFamily="18" charset="0"/>
                <a:sym typeface="Symbol" pitchFamily="18" charset="2"/>
              </a:rPr>
              <a:t>accordingly</a:t>
            </a:r>
            <a:endParaRPr lang="en-US" altLang="en-US" sz="2200" dirty="0">
              <a:solidFill>
                <a:srgbClr val="FFFF00"/>
              </a:solidFill>
              <a:latin typeface="Book Antiqua" panose="02040602050305030304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696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9843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ultrasound</a:t>
            </a:r>
            <a:endParaRPr lang="en-US" altLang="en-US" sz="5200" b="1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40646" name="AutoShape 6"/>
          <p:cNvSpPr>
            <a:spLocks noChangeArrowheads="1"/>
          </p:cNvSpPr>
          <p:nvPr/>
        </p:nvSpPr>
        <p:spPr bwMode="auto">
          <a:xfrm>
            <a:off x="-180975" y="981075"/>
            <a:ext cx="10298113" cy="4535488"/>
          </a:xfrm>
          <a:prstGeom prst="roundRect">
            <a:avLst>
              <a:gd name="adj" fmla="val 24829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60000"/>
              </a:lnSpc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 Confirms the presence of nodules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</a:t>
            </a:r>
            <a:r>
              <a:rPr lang="en-US" altLang="en-US" sz="3000" b="0" dirty="0"/>
              <a:t> 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Detects non-palpable nodules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 </a:t>
            </a:r>
            <a:r>
              <a:rPr lang="en-US" altLang="en-US" sz="3000" b="0" dirty="0">
                <a:solidFill>
                  <a:srgbClr val="FFFF66"/>
                </a:solidFill>
                <a:latin typeface="Tahoma" pitchFamily="34" charset="0"/>
              </a:rPr>
              <a:t>Assess size </a:t>
            </a:r>
            <a:r>
              <a:rPr lang="en-US" altLang="en-US" sz="3000" dirty="0">
                <a:solidFill>
                  <a:srgbClr val="FFFF66"/>
                </a:solidFill>
                <a:latin typeface="Tahoma" pitchFamily="34" charset="0"/>
              </a:rPr>
              <a:t>&amp;</a:t>
            </a:r>
            <a:r>
              <a:rPr lang="en-US" altLang="en-US" sz="3000" b="0" dirty="0">
                <a:solidFill>
                  <a:srgbClr val="FFFF66"/>
                </a:solidFill>
                <a:latin typeface="Tahoma" pitchFamily="34" charset="0"/>
              </a:rPr>
              <a:t> nature of nodules </a:t>
            </a:r>
            <a:r>
              <a:rPr lang="en-US" altLang="en-US" sz="2700" b="0" dirty="0">
                <a:solidFill>
                  <a:srgbClr val="FFFF66"/>
                </a:solidFill>
                <a:latin typeface="Tahoma" pitchFamily="34" charset="0"/>
              </a:rPr>
              <a:t>(</a:t>
            </a:r>
            <a:r>
              <a:rPr lang="en-US" altLang="en-US" sz="2700" b="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risk of malignancy)</a:t>
            </a:r>
            <a:endParaRPr lang="en-US" altLang="en-US" sz="2700" b="0" dirty="0">
              <a:solidFill>
                <a:srgbClr val="FFFF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 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For follow up of nodules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en-US" sz="3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• </a:t>
            </a:r>
            <a:r>
              <a:rPr lang="en-US" altLang="en-US" sz="3000" b="0" dirty="0">
                <a:solidFill>
                  <a:schemeClr val="bg1"/>
                </a:solidFill>
                <a:latin typeface="Tahoma" pitchFamily="34" charset="0"/>
              </a:rPr>
              <a:t>To perform FNA-biopsy (U/S-guided)</a:t>
            </a:r>
          </a:p>
        </p:txBody>
      </p:sp>
    </p:spTree>
    <p:extLst>
      <p:ext uri="{BB962C8B-B14F-4D97-AF65-F5344CB8AC3E}">
        <p14:creationId xmlns:p14="http://schemas.microsoft.com/office/powerpoint/2010/main" val="64906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5A259-F5CC-402B-8911-DDDC3BEF0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13" y="116632"/>
            <a:ext cx="9432925" cy="1143000"/>
          </a:xfrm>
        </p:spPr>
        <p:txBody>
          <a:bodyPr/>
          <a:lstStyle/>
          <a:p>
            <a:pPr eaLnBrk="1" hangingPunct="1"/>
            <a:r>
              <a:rPr lang="en-US" altLang="en-US" sz="50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Higher risk of malignancy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35D75-6406-B43F-BCD2-A09CEE9CCE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7" y="1371600"/>
            <a:ext cx="8785225" cy="4876800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History of head and neck irradiation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Age &lt;30 years 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Family history of thyroid carcinoma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MEN type 2 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Growing nodule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Hard nodule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Fixed nodule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Cervical lymphadenopathy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7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Compressive symptoms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4613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5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High suspicious</a:t>
            </a:r>
            <a:b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nodule </a:t>
            </a:r>
            <a:b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features on ultrasound</a:t>
            </a:r>
            <a:b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altLang="en-US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40646" name="AutoShape 6"/>
          <p:cNvSpPr>
            <a:spLocks noChangeArrowheads="1"/>
          </p:cNvSpPr>
          <p:nvPr/>
        </p:nvSpPr>
        <p:spPr bwMode="auto">
          <a:xfrm>
            <a:off x="-152400" y="2209800"/>
            <a:ext cx="9296400" cy="4464224"/>
          </a:xfrm>
          <a:prstGeom prst="roundRect">
            <a:avLst>
              <a:gd name="adj" fmla="val 24829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7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 hypoechoic or solid hypoechoic component of </a:t>
            </a:r>
          </a:p>
          <a:p>
            <a:pPr>
              <a:defRPr/>
            </a:pPr>
            <a:r>
              <a:rPr lang="en-US" sz="27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 partially cystic nodule with any of the following: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5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500" b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Irregular margins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500" b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</a:t>
            </a:r>
            <a:r>
              <a:rPr lang="en-US" sz="2500" b="0" dirty="0" err="1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Microcalcifications</a:t>
            </a:r>
            <a:endParaRPr lang="en-US" sz="2500" b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500" b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Rim calcifications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500" b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Taller than wide shape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500" b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</a:t>
            </a:r>
            <a:r>
              <a:rPr lang="en-US" sz="2500" b="0" dirty="0" err="1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Extrathyroidal</a:t>
            </a:r>
            <a:r>
              <a:rPr lang="en-US" sz="2500" b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extension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500" b="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     - Suspicious lymph node</a:t>
            </a:r>
            <a:endParaRPr lang="en-US" altLang="en-US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213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06500"/>
            <a:ext cx="820896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5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Intermediate suspicious </a:t>
            </a:r>
            <a:b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nodule</a:t>
            </a:r>
            <a:b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features on ultrasound</a:t>
            </a:r>
            <a:b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altLang="en-US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40646" name="AutoShape 6"/>
          <p:cNvSpPr>
            <a:spLocks noChangeArrowheads="1"/>
          </p:cNvSpPr>
          <p:nvPr/>
        </p:nvSpPr>
        <p:spPr bwMode="auto">
          <a:xfrm>
            <a:off x="1042988" y="2971800"/>
            <a:ext cx="6769100" cy="2405062"/>
          </a:xfrm>
          <a:prstGeom prst="roundRect">
            <a:avLst>
              <a:gd name="adj" fmla="val 24829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en-US" sz="4500" b="0" dirty="0">
                <a:solidFill>
                  <a:srgbClr val="FFFF0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Hypoechoic</a:t>
            </a:r>
            <a:r>
              <a:rPr lang="en-US" altLang="en-US" sz="4500" b="0" dirty="0">
                <a:solidFill>
                  <a:schemeClr val="bg1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solid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5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regular margin</a:t>
            </a:r>
            <a:endParaRPr lang="en-US" altLang="en-US" sz="4500" b="0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3600" b="0" dirty="0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n-US" altLang="en-US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091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1019</Words>
  <Application>Microsoft Office PowerPoint</Application>
  <PresentationFormat>On-screen Show (4:3)</PresentationFormat>
  <Paragraphs>274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Book Antiqua</vt:lpstr>
      <vt:lpstr>Bookman Old Style</vt:lpstr>
      <vt:lpstr>Calibri</vt:lpstr>
      <vt:lpstr>Symbol</vt:lpstr>
      <vt:lpstr>Tahoma</vt:lpstr>
      <vt:lpstr>Times New Roman</vt:lpstr>
      <vt:lpstr>Verdana</vt:lpstr>
      <vt:lpstr>Office Theme</vt:lpstr>
      <vt:lpstr>Approach to  thyroid nodules</vt:lpstr>
      <vt:lpstr>CASE 1</vt:lpstr>
      <vt:lpstr>PowerPoint Presentation</vt:lpstr>
      <vt:lpstr>Thyroid nodule: history</vt:lpstr>
      <vt:lpstr>PowerPoint Presentation</vt:lpstr>
      <vt:lpstr>Thyroid ultrasound</vt:lpstr>
      <vt:lpstr>Higher risk of malignancy</vt:lpstr>
      <vt:lpstr>High suspicious thyroid nodule  features on ultrasound </vt:lpstr>
      <vt:lpstr>Intermediate suspicious  thyroid nodule features on ultrasound </vt:lpstr>
      <vt:lpstr>Low suspicious  thyroid nodule features on U/S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Thyroid nodules: when to do surgery ?</vt:lpstr>
      <vt:lpstr>PowerPoint Presentation</vt:lpstr>
      <vt:lpstr>CASE 2</vt:lpstr>
      <vt:lpstr> Incidentally-discovered thyroid nodule </vt:lpstr>
      <vt:lpstr>PowerPoint Presentation</vt:lpstr>
      <vt:lpstr>Case 3</vt:lpstr>
      <vt:lpstr>Evaluation of goiter</vt:lpstr>
      <vt:lpstr>Evaluation of goiter</vt:lpstr>
      <vt:lpstr>PowerPoint Presentation</vt:lpstr>
      <vt:lpstr>Indications for surgery  for goiter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 Saleh Eledrisi</dc:creator>
  <cp:lastModifiedBy>Mohsen Saleh Eledrisi</cp:lastModifiedBy>
  <cp:revision>36</cp:revision>
  <dcterms:created xsi:type="dcterms:W3CDTF">2019-03-18T06:55:53Z</dcterms:created>
  <dcterms:modified xsi:type="dcterms:W3CDTF">2024-03-20T15:28:12Z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73f5887-035d-4765-8d10-97aaac8deb4a_Enabled">
    <vt:lpwstr>true</vt:lpwstr>
  </property>
  <property fmtid="{D5CDD505-2E9C-101B-9397-08002B2CF9AE}" pid="3" name="MSIP_Label_573f5887-035d-4765-8d10-97aaac8deb4a_SetDate">
    <vt:lpwstr>2021-07-01T08:33:01Z</vt:lpwstr>
  </property>
  <property fmtid="{D5CDD505-2E9C-101B-9397-08002B2CF9AE}" pid="4" name="MSIP_Label_573f5887-035d-4765-8d10-97aaac8deb4a_Method">
    <vt:lpwstr>Standard</vt:lpwstr>
  </property>
  <property fmtid="{D5CDD505-2E9C-101B-9397-08002B2CF9AE}" pid="5" name="MSIP_Label_573f5887-035d-4765-8d10-97aaac8deb4a_Name">
    <vt:lpwstr>Public</vt:lpwstr>
  </property>
  <property fmtid="{D5CDD505-2E9C-101B-9397-08002B2CF9AE}" pid="6" name="MSIP_Label_573f5887-035d-4765-8d10-97aaac8deb4a_SiteId">
    <vt:lpwstr>f08ae827-76a0-4eda-8325-df208f3835ab</vt:lpwstr>
  </property>
  <property fmtid="{D5CDD505-2E9C-101B-9397-08002B2CF9AE}" pid="7" name="MSIP_Label_573f5887-035d-4765-8d10-97aaac8deb4a_ActionId">
    <vt:lpwstr>9506612b-70f8-45ee-9ab2-09e9872984cf</vt:lpwstr>
  </property>
  <property fmtid="{D5CDD505-2E9C-101B-9397-08002B2CF9AE}" pid="8" name="MSIP_Label_573f5887-035d-4765-8d10-97aaac8deb4a_ContentBits">
    <vt:lpwstr>0</vt:lpwstr>
  </property>
</Properties>
</file>